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57" r:id="rId2"/>
    <p:sldId id="852" r:id="rId3"/>
    <p:sldId id="593" r:id="rId4"/>
    <p:sldId id="2088" r:id="rId5"/>
    <p:sldId id="309" r:id="rId6"/>
    <p:sldId id="306" r:id="rId7"/>
    <p:sldId id="684" r:id="rId8"/>
    <p:sldId id="304" r:id="rId9"/>
    <p:sldId id="305" r:id="rId10"/>
    <p:sldId id="854" r:id="rId11"/>
    <p:sldId id="307" r:id="rId12"/>
    <p:sldId id="308" r:id="rId13"/>
    <p:sldId id="855" r:id="rId14"/>
    <p:sldId id="629" r:id="rId15"/>
    <p:sldId id="686" r:id="rId16"/>
    <p:sldId id="858" r:id="rId17"/>
    <p:sldId id="2082" r:id="rId18"/>
    <p:sldId id="2086" r:id="rId19"/>
    <p:sldId id="623" r:id="rId20"/>
    <p:sldId id="857" r:id="rId21"/>
    <p:sldId id="620" r:id="rId22"/>
    <p:sldId id="621" r:id="rId23"/>
    <p:sldId id="622" r:id="rId24"/>
    <p:sldId id="618" r:id="rId25"/>
    <p:sldId id="2089" r:id="rId26"/>
    <p:sldId id="859" r:id="rId27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DFF"/>
    <a:srgbClr val="FF40FF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A8765F-BEAB-C64F-B414-9E66293278EB}" v="17" dt="2021-12-07T09:01:39.5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52" autoAdjust="0"/>
    <p:restoredTop sz="87598" autoAdjust="0"/>
  </p:normalViewPr>
  <p:slideViewPr>
    <p:cSldViewPr snapToGrid="0">
      <p:cViewPr varScale="1">
        <p:scale>
          <a:sx n="142" d="100"/>
          <a:sy n="142" d="100"/>
        </p:scale>
        <p:origin x="84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la Eyckmans" userId="e6c4487436fb0ab8" providerId="LiveId" clId="{FEC3E75B-6AA5-BD44-869B-5174C8BE5B54}"/>
    <pc:docChg chg="undo custSel addSld delSld modSld sldOrd">
      <pc:chgData name="Ella Eyckmans" userId="e6c4487436fb0ab8" providerId="LiveId" clId="{FEC3E75B-6AA5-BD44-869B-5174C8BE5B54}" dt="2021-03-21T11:17:02.329" v="630" actId="20577"/>
      <pc:docMkLst>
        <pc:docMk/>
      </pc:docMkLst>
      <pc:sldChg chg="modSp mod">
        <pc:chgData name="Ella Eyckmans" userId="e6c4487436fb0ab8" providerId="LiveId" clId="{FEC3E75B-6AA5-BD44-869B-5174C8BE5B54}" dt="2021-03-21T11:17:02.329" v="630" actId="20577"/>
        <pc:sldMkLst>
          <pc:docMk/>
          <pc:sldMk cId="3825545996" sldId="257"/>
        </pc:sldMkLst>
        <pc:spChg chg="mod">
          <ac:chgData name="Ella Eyckmans" userId="e6c4487436fb0ab8" providerId="LiveId" clId="{FEC3E75B-6AA5-BD44-869B-5174C8BE5B54}" dt="2021-03-21T11:17:02.329" v="630" actId="20577"/>
          <ac:spMkLst>
            <pc:docMk/>
            <pc:sldMk cId="3825545996" sldId="257"/>
            <ac:spMk id="3" creationId="{103A8A61-FD22-43CA-80C7-5FC1D08E29C5}"/>
          </ac:spMkLst>
        </pc:spChg>
      </pc:sldChg>
      <pc:sldChg chg="modSp add del mod">
        <pc:chgData name="Ella Eyckmans" userId="e6c4487436fb0ab8" providerId="LiveId" clId="{FEC3E75B-6AA5-BD44-869B-5174C8BE5B54}" dt="2021-03-17T15:33:46.524" v="526" actId="2696"/>
        <pc:sldMkLst>
          <pc:docMk/>
          <pc:sldMk cId="1259014209" sldId="274"/>
        </pc:sldMkLst>
        <pc:spChg chg="mod">
          <ac:chgData name="Ella Eyckmans" userId="e6c4487436fb0ab8" providerId="LiveId" clId="{FEC3E75B-6AA5-BD44-869B-5174C8BE5B54}" dt="2021-03-14T18:57:19.798" v="213" actId="1076"/>
          <ac:spMkLst>
            <pc:docMk/>
            <pc:sldMk cId="1259014209" sldId="274"/>
            <ac:spMk id="4" creationId="{288CDE46-73B2-453E-8651-DDDF55FB66FF}"/>
          </ac:spMkLst>
        </pc:spChg>
      </pc:sldChg>
      <pc:sldChg chg="addSp delSp modSp add mod ord modAnim">
        <pc:chgData name="Ella Eyckmans" userId="e6c4487436fb0ab8" providerId="LiveId" clId="{FEC3E75B-6AA5-BD44-869B-5174C8BE5B54}" dt="2021-03-17T20:01:14.687" v="584" actId="20578"/>
        <pc:sldMkLst>
          <pc:docMk/>
          <pc:sldMk cId="365132215" sldId="275"/>
        </pc:sldMkLst>
        <pc:spChg chg="del mod">
          <ac:chgData name="Ella Eyckmans" userId="e6c4487436fb0ab8" providerId="LiveId" clId="{FEC3E75B-6AA5-BD44-869B-5174C8BE5B54}" dt="2021-03-14T19:02:08.682" v="264" actId="478"/>
          <ac:spMkLst>
            <pc:docMk/>
            <pc:sldMk cId="365132215" sldId="275"/>
            <ac:spMk id="3" creationId="{0FB18063-3445-4879-9459-6ACA03C04608}"/>
          </ac:spMkLst>
        </pc:spChg>
        <pc:spChg chg="mod">
          <ac:chgData name="Ella Eyckmans" userId="e6c4487436fb0ab8" providerId="LiveId" clId="{FEC3E75B-6AA5-BD44-869B-5174C8BE5B54}" dt="2021-03-14T19:02:20.551" v="268" actId="1076"/>
          <ac:spMkLst>
            <pc:docMk/>
            <pc:sldMk cId="365132215" sldId="275"/>
            <ac:spMk id="5" creationId="{84D0E2C9-F207-4668-9D51-3D27D00CDE4B}"/>
          </ac:spMkLst>
        </pc:spChg>
        <pc:spChg chg="add del mod">
          <ac:chgData name="Ella Eyckmans" userId="e6c4487436fb0ab8" providerId="LiveId" clId="{FEC3E75B-6AA5-BD44-869B-5174C8BE5B54}" dt="2021-03-14T19:02:22.970" v="269" actId="478"/>
          <ac:spMkLst>
            <pc:docMk/>
            <pc:sldMk cId="365132215" sldId="275"/>
            <ac:spMk id="11" creationId="{70D4443B-6278-7948-BE7A-4D6892AD4022}"/>
          </ac:spMkLst>
        </pc:spChg>
        <pc:spChg chg="add mod">
          <ac:chgData name="Ella Eyckmans" userId="e6c4487436fb0ab8" providerId="LiveId" clId="{FEC3E75B-6AA5-BD44-869B-5174C8BE5B54}" dt="2021-03-17T15:34:12.517" v="532" actId="1076"/>
          <ac:spMkLst>
            <pc:docMk/>
            <pc:sldMk cId="365132215" sldId="275"/>
            <ac:spMk id="12" creationId="{D15F8064-D90F-A342-867F-9E847FEA5017}"/>
          </ac:spMkLst>
        </pc:spChg>
      </pc:sldChg>
      <pc:sldChg chg="modSp mod">
        <pc:chgData name="Ella Eyckmans" userId="e6c4487436fb0ab8" providerId="LiveId" clId="{FEC3E75B-6AA5-BD44-869B-5174C8BE5B54}" dt="2021-03-14T19:31:42.361" v="349" actId="1037"/>
        <pc:sldMkLst>
          <pc:docMk/>
          <pc:sldMk cId="2597422744" sldId="288"/>
        </pc:sldMkLst>
        <pc:spChg chg="mod">
          <ac:chgData name="Ella Eyckmans" userId="e6c4487436fb0ab8" providerId="LiveId" clId="{FEC3E75B-6AA5-BD44-869B-5174C8BE5B54}" dt="2021-03-14T19:31:05.583" v="336" actId="403"/>
          <ac:spMkLst>
            <pc:docMk/>
            <pc:sldMk cId="2597422744" sldId="288"/>
            <ac:spMk id="3" creationId="{AA6A66CE-F615-4A17-AC8A-4655F72DB6A7}"/>
          </ac:spMkLst>
        </pc:spChg>
        <pc:spChg chg="mod">
          <ac:chgData name="Ella Eyckmans" userId="e6c4487436fb0ab8" providerId="LiveId" clId="{FEC3E75B-6AA5-BD44-869B-5174C8BE5B54}" dt="2021-03-14T19:31:16.512" v="338" actId="1076"/>
          <ac:spMkLst>
            <pc:docMk/>
            <pc:sldMk cId="2597422744" sldId="288"/>
            <ac:spMk id="4" creationId="{D7304FE0-7D9A-45A3-9784-A8D64106789B}"/>
          </ac:spMkLst>
        </pc:spChg>
        <pc:spChg chg="mod">
          <ac:chgData name="Ella Eyckmans" userId="e6c4487436fb0ab8" providerId="LiveId" clId="{FEC3E75B-6AA5-BD44-869B-5174C8BE5B54}" dt="2021-03-14T19:31:33.209" v="341" actId="1076"/>
          <ac:spMkLst>
            <pc:docMk/>
            <pc:sldMk cId="2597422744" sldId="288"/>
            <ac:spMk id="5" creationId="{45B6F982-F74D-4ECD-AB74-14ECCB6A0364}"/>
          </ac:spMkLst>
        </pc:spChg>
        <pc:spChg chg="mod">
          <ac:chgData name="Ella Eyckmans" userId="e6c4487436fb0ab8" providerId="LiveId" clId="{FEC3E75B-6AA5-BD44-869B-5174C8BE5B54}" dt="2021-03-14T19:31:09.471" v="337" actId="1076"/>
          <ac:spMkLst>
            <pc:docMk/>
            <pc:sldMk cId="2597422744" sldId="288"/>
            <ac:spMk id="6" creationId="{01EA03FE-8D42-48C3-8D5A-46734AA4F8EF}"/>
          </ac:spMkLst>
        </pc:spChg>
        <pc:spChg chg="mod">
          <ac:chgData name="Ella Eyckmans" userId="e6c4487436fb0ab8" providerId="LiveId" clId="{FEC3E75B-6AA5-BD44-869B-5174C8BE5B54}" dt="2021-03-14T19:31:42.361" v="349" actId="1037"/>
          <ac:spMkLst>
            <pc:docMk/>
            <pc:sldMk cId="2597422744" sldId="288"/>
            <ac:spMk id="7" creationId="{EC69C025-CAFA-4244-A215-C9356314595D}"/>
          </ac:spMkLst>
        </pc:spChg>
      </pc:sldChg>
      <pc:sldChg chg="addSp delSp modSp add mod ord">
        <pc:chgData name="Ella Eyckmans" userId="e6c4487436fb0ab8" providerId="LiveId" clId="{FEC3E75B-6AA5-BD44-869B-5174C8BE5B54}" dt="2021-03-17T20:01:14.687" v="584" actId="20578"/>
        <pc:sldMkLst>
          <pc:docMk/>
          <pc:sldMk cId="4125569554" sldId="293"/>
        </pc:sldMkLst>
        <pc:spChg chg="mod">
          <ac:chgData name="Ella Eyckmans" userId="e6c4487436fb0ab8" providerId="LiveId" clId="{FEC3E75B-6AA5-BD44-869B-5174C8BE5B54}" dt="2021-03-17T15:36:35.252" v="575" actId="20577"/>
          <ac:spMkLst>
            <pc:docMk/>
            <pc:sldMk cId="4125569554" sldId="293"/>
            <ac:spMk id="6" creationId="{B427795B-8B08-4FE3-A94F-A1D88D46553A}"/>
          </ac:spMkLst>
        </pc:spChg>
        <pc:picChg chg="add mod">
          <ac:chgData name="Ella Eyckmans" userId="e6c4487436fb0ab8" providerId="LiveId" clId="{FEC3E75B-6AA5-BD44-869B-5174C8BE5B54}" dt="2021-03-17T15:36:50.203" v="578" actId="1076"/>
          <ac:picMkLst>
            <pc:docMk/>
            <pc:sldMk cId="4125569554" sldId="293"/>
            <ac:picMk id="5" creationId="{2868C61A-3D7F-3548-861B-120B468C5646}"/>
          </ac:picMkLst>
        </pc:picChg>
        <pc:picChg chg="del">
          <ac:chgData name="Ella Eyckmans" userId="e6c4487436fb0ab8" providerId="LiveId" clId="{FEC3E75B-6AA5-BD44-869B-5174C8BE5B54}" dt="2021-03-17T15:36:46.710" v="576" actId="478"/>
          <ac:picMkLst>
            <pc:docMk/>
            <pc:sldMk cId="4125569554" sldId="293"/>
            <ac:picMk id="7" creationId="{1FBCBB1A-F182-4B93-8F05-A470DC68C0F0}"/>
          </ac:picMkLst>
        </pc:picChg>
      </pc:sldChg>
      <pc:sldChg chg="del">
        <pc:chgData name="Ella Eyckmans" userId="e6c4487436fb0ab8" providerId="LiveId" clId="{FEC3E75B-6AA5-BD44-869B-5174C8BE5B54}" dt="2021-03-14T18:22:30.438" v="9" actId="2696"/>
        <pc:sldMkLst>
          <pc:docMk/>
          <pc:sldMk cId="1991170725" sldId="300"/>
        </pc:sldMkLst>
      </pc:sldChg>
      <pc:sldChg chg="addSp delSp modSp mod setBg">
        <pc:chgData name="Ella Eyckmans" userId="e6c4487436fb0ab8" providerId="LiveId" clId="{FEC3E75B-6AA5-BD44-869B-5174C8BE5B54}" dt="2021-03-14T19:30:42.263" v="335" actId="403"/>
        <pc:sldMkLst>
          <pc:docMk/>
          <pc:sldMk cId="3505332154" sldId="340"/>
        </pc:sldMkLst>
        <pc:spChg chg="mod">
          <ac:chgData name="Ella Eyckmans" userId="e6c4487436fb0ab8" providerId="LiveId" clId="{FEC3E75B-6AA5-BD44-869B-5174C8BE5B54}" dt="2021-03-14T19:30:30.257" v="332" actId="26606"/>
          <ac:spMkLst>
            <pc:docMk/>
            <pc:sldMk cId="3505332154" sldId="340"/>
            <ac:spMk id="2" creationId="{9E1A1746-2D67-9746-A04B-733E806548A2}"/>
          </ac:spMkLst>
        </pc:spChg>
        <pc:spChg chg="mod ord">
          <ac:chgData name="Ella Eyckmans" userId="e6c4487436fb0ab8" providerId="LiveId" clId="{FEC3E75B-6AA5-BD44-869B-5174C8BE5B54}" dt="2021-03-14T19:30:42.263" v="335" actId="403"/>
          <ac:spMkLst>
            <pc:docMk/>
            <pc:sldMk cId="3505332154" sldId="340"/>
            <ac:spMk id="3" creationId="{8738756E-4FA0-104E-A813-E77932269A59}"/>
          </ac:spMkLst>
        </pc:spChg>
        <pc:spChg chg="add del mod">
          <ac:chgData name="Ella Eyckmans" userId="e6c4487436fb0ab8" providerId="LiveId" clId="{FEC3E75B-6AA5-BD44-869B-5174C8BE5B54}" dt="2021-03-14T18:48:40.665" v="178"/>
          <ac:spMkLst>
            <pc:docMk/>
            <pc:sldMk cId="3505332154" sldId="340"/>
            <ac:spMk id="4" creationId="{3B165683-A98E-614C-8F70-4DAE70A04320}"/>
          </ac:spMkLst>
        </pc:spChg>
        <pc:picChg chg="add mod">
          <ac:chgData name="Ella Eyckmans" userId="e6c4487436fb0ab8" providerId="LiveId" clId="{FEC3E75B-6AA5-BD44-869B-5174C8BE5B54}" dt="2021-03-14T19:30:30.257" v="332" actId="26606"/>
          <ac:picMkLst>
            <pc:docMk/>
            <pc:sldMk cId="3505332154" sldId="340"/>
            <ac:picMk id="6" creationId="{59EFD1AD-051B-5842-8952-17C770428CEE}"/>
          </ac:picMkLst>
        </pc:picChg>
      </pc:sldChg>
      <pc:sldChg chg="addSp delSp modSp">
        <pc:chgData name="Ella Eyckmans" userId="e6c4487436fb0ab8" providerId="LiveId" clId="{FEC3E75B-6AA5-BD44-869B-5174C8BE5B54}" dt="2021-03-14T18:47:55.666" v="141"/>
        <pc:sldMkLst>
          <pc:docMk/>
          <pc:sldMk cId="2944635470" sldId="341"/>
        </pc:sldMkLst>
        <pc:spChg chg="add del mod">
          <ac:chgData name="Ella Eyckmans" userId="e6c4487436fb0ab8" providerId="LiveId" clId="{FEC3E75B-6AA5-BD44-869B-5174C8BE5B54}" dt="2021-03-14T18:47:55.666" v="141"/>
          <ac:spMkLst>
            <pc:docMk/>
            <pc:sldMk cId="2944635470" sldId="341"/>
            <ac:spMk id="3" creationId="{5D21218D-167D-6743-BC8A-AF2B72E68506}"/>
          </ac:spMkLst>
        </pc:spChg>
      </pc:sldChg>
      <pc:sldChg chg="modSp mod">
        <pc:chgData name="Ella Eyckmans" userId="e6c4487436fb0ab8" providerId="LiveId" clId="{FEC3E75B-6AA5-BD44-869B-5174C8BE5B54}" dt="2021-03-14T19:09:40.450" v="305" actId="20577"/>
        <pc:sldMkLst>
          <pc:docMk/>
          <pc:sldMk cId="661036226" sldId="435"/>
        </pc:sldMkLst>
        <pc:spChg chg="mod">
          <ac:chgData name="Ella Eyckmans" userId="e6c4487436fb0ab8" providerId="LiveId" clId="{FEC3E75B-6AA5-BD44-869B-5174C8BE5B54}" dt="2021-03-14T19:09:40.450" v="305" actId="20577"/>
          <ac:spMkLst>
            <pc:docMk/>
            <pc:sldMk cId="661036226" sldId="435"/>
            <ac:spMk id="3" creationId="{8B5AAE92-3DAB-4198-893C-ED221AC3851E}"/>
          </ac:spMkLst>
        </pc:spChg>
      </pc:sldChg>
      <pc:sldChg chg="modSp mod">
        <pc:chgData name="Ella Eyckmans" userId="e6c4487436fb0ab8" providerId="LiveId" clId="{FEC3E75B-6AA5-BD44-869B-5174C8BE5B54}" dt="2021-03-17T17:11:41.295" v="580" actId="20577"/>
        <pc:sldMkLst>
          <pc:docMk/>
          <pc:sldMk cId="840953539" sldId="437"/>
        </pc:sldMkLst>
        <pc:spChg chg="mod">
          <ac:chgData name="Ella Eyckmans" userId="e6c4487436fb0ab8" providerId="LiveId" clId="{FEC3E75B-6AA5-BD44-869B-5174C8BE5B54}" dt="2021-03-17T17:11:41.295" v="580" actId="20577"/>
          <ac:spMkLst>
            <pc:docMk/>
            <pc:sldMk cId="840953539" sldId="437"/>
            <ac:spMk id="3" creationId="{6D332CB6-4C30-4A0F-9936-BF60D4F224F6}"/>
          </ac:spMkLst>
        </pc:spChg>
      </pc:sldChg>
      <pc:sldChg chg="del">
        <pc:chgData name="Ella Eyckmans" userId="e6c4487436fb0ab8" providerId="LiveId" clId="{FEC3E75B-6AA5-BD44-869B-5174C8BE5B54}" dt="2021-03-14T18:22:29.933" v="8" actId="2696"/>
        <pc:sldMkLst>
          <pc:docMk/>
          <pc:sldMk cId="457122873" sldId="537"/>
        </pc:sldMkLst>
      </pc:sldChg>
      <pc:sldChg chg="del">
        <pc:chgData name="Ella Eyckmans" userId="e6c4487436fb0ab8" providerId="LiveId" clId="{FEC3E75B-6AA5-BD44-869B-5174C8BE5B54}" dt="2021-03-14T18:35:18.029" v="11" actId="2696"/>
        <pc:sldMkLst>
          <pc:docMk/>
          <pc:sldMk cId="2722232787" sldId="542"/>
        </pc:sldMkLst>
      </pc:sldChg>
      <pc:sldChg chg="add ord modNotesTx">
        <pc:chgData name="Ella Eyckmans" userId="e6c4487436fb0ab8" providerId="LiveId" clId="{FEC3E75B-6AA5-BD44-869B-5174C8BE5B54}" dt="2021-03-17T20:01:26.803" v="624" actId="20577"/>
        <pc:sldMkLst>
          <pc:docMk/>
          <pc:sldMk cId="2900086212" sldId="544"/>
        </pc:sldMkLst>
      </pc:sldChg>
      <pc:sldChg chg="add ord">
        <pc:chgData name="Ella Eyckmans" userId="e6c4487436fb0ab8" providerId="LiveId" clId="{FEC3E75B-6AA5-BD44-869B-5174C8BE5B54}" dt="2021-03-17T20:01:14.687" v="584" actId="20578"/>
        <pc:sldMkLst>
          <pc:docMk/>
          <pc:sldMk cId="2252741480" sldId="545"/>
        </pc:sldMkLst>
      </pc:sldChg>
      <pc:sldChg chg="add ord">
        <pc:chgData name="Ella Eyckmans" userId="e6c4487436fb0ab8" providerId="LiveId" clId="{FEC3E75B-6AA5-BD44-869B-5174C8BE5B54}" dt="2021-03-14T19:33:40.038" v="429" actId="20578"/>
        <pc:sldMkLst>
          <pc:docMk/>
          <pc:sldMk cId="2569061238" sldId="546"/>
        </pc:sldMkLst>
      </pc:sldChg>
      <pc:sldChg chg="add">
        <pc:chgData name="Ella Eyckmans" userId="e6c4487436fb0ab8" providerId="LiveId" clId="{FEC3E75B-6AA5-BD44-869B-5174C8BE5B54}" dt="2021-03-14T18:35:07.737" v="10"/>
        <pc:sldMkLst>
          <pc:docMk/>
          <pc:sldMk cId="1974796267" sldId="547"/>
        </pc:sldMkLst>
      </pc:sldChg>
      <pc:sldChg chg="add">
        <pc:chgData name="Ella Eyckmans" userId="e6c4487436fb0ab8" providerId="LiveId" clId="{FEC3E75B-6AA5-BD44-869B-5174C8BE5B54}" dt="2021-03-14T18:35:07.737" v="10"/>
        <pc:sldMkLst>
          <pc:docMk/>
          <pc:sldMk cId="1556084338" sldId="551"/>
        </pc:sldMkLst>
      </pc:sldChg>
      <pc:sldChg chg="addSp delSp modSp add">
        <pc:chgData name="Ella Eyckmans" userId="e6c4487436fb0ab8" providerId="LiveId" clId="{FEC3E75B-6AA5-BD44-869B-5174C8BE5B54}" dt="2021-03-14T19:31:56.372" v="351"/>
        <pc:sldMkLst>
          <pc:docMk/>
          <pc:sldMk cId="1991112613" sldId="552"/>
        </pc:sldMkLst>
        <pc:spChg chg="add del mod">
          <ac:chgData name="Ella Eyckmans" userId="e6c4487436fb0ab8" providerId="LiveId" clId="{FEC3E75B-6AA5-BD44-869B-5174C8BE5B54}" dt="2021-03-14T19:31:56.372" v="351"/>
          <ac:spMkLst>
            <pc:docMk/>
            <pc:sldMk cId="1991112613" sldId="552"/>
            <ac:spMk id="3" creationId="{E40F61DF-0468-0B40-AFBE-77BBE522FD69}"/>
          </ac:spMkLst>
        </pc:spChg>
      </pc:sldChg>
      <pc:sldChg chg="modSp add del mod ord">
        <pc:chgData name="Ella Eyckmans" userId="e6c4487436fb0ab8" providerId="LiveId" clId="{FEC3E75B-6AA5-BD44-869B-5174C8BE5B54}" dt="2021-03-14T18:54:56.769" v="185" actId="2696"/>
        <pc:sldMkLst>
          <pc:docMk/>
          <pc:sldMk cId="3974114534" sldId="553"/>
        </pc:sldMkLst>
        <pc:spChg chg="mod">
          <ac:chgData name="Ella Eyckmans" userId="e6c4487436fb0ab8" providerId="LiveId" clId="{FEC3E75B-6AA5-BD44-869B-5174C8BE5B54}" dt="2021-03-14T18:53:37.773" v="184" actId="20577"/>
          <ac:spMkLst>
            <pc:docMk/>
            <pc:sldMk cId="3974114534" sldId="553"/>
            <ac:spMk id="3" creationId="{6D942C72-C905-46F2-88DC-BBBADCBF9B80}"/>
          </ac:spMkLst>
        </pc:spChg>
      </pc:sldChg>
      <pc:sldChg chg="add ord">
        <pc:chgData name="Ella Eyckmans" userId="e6c4487436fb0ab8" providerId="LiveId" clId="{FEC3E75B-6AA5-BD44-869B-5174C8BE5B54}" dt="2021-03-17T20:01:14.687" v="584" actId="20578"/>
        <pc:sldMkLst>
          <pc:docMk/>
          <pc:sldMk cId="2977063233" sldId="554"/>
        </pc:sldMkLst>
      </pc:sldChg>
      <pc:sldChg chg="add modNotesTx">
        <pc:chgData name="Ella Eyckmans" userId="e6c4487436fb0ab8" providerId="LiveId" clId="{FEC3E75B-6AA5-BD44-869B-5174C8BE5B54}" dt="2021-03-17T15:35:07.495" v="543" actId="20577"/>
        <pc:sldMkLst>
          <pc:docMk/>
          <pc:sldMk cId="1499988605" sldId="555"/>
        </pc:sldMkLst>
      </pc:sldChg>
      <pc:sldChg chg="add">
        <pc:chgData name="Ella Eyckmans" userId="e6c4487436fb0ab8" providerId="LiveId" clId="{FEC3E75B-6AA5-BD44-869B-5174C8BE5B54}" dt="2021-03-14T18:35:07.737" v="10"/>
        <pc:sldMkLst>
          <pc:docMk/>
          <pc:sldMk cId="3289879615" sldId="556"/>
        </pc:sldMkLst>
      </pc:sldChg>
      <pc:sldChg chg="addSp delSp modSp new mod ord">
        <pc:chgData name="Ella Eyckmans" userId="e6c4487436fb0ab8" providerId="LiveId" clId="{FEC3E75B-6AA5-BD44-869B-5174C8BE5B54}" dt="2021-03-17T20:01:14.687" v="584" actId="20578"/>
        <pc:sldMkLst>
          <pc:docMk/>
          <pc:sldMk cId="2433732288" sldId="557"/>
        </pc:sldMkLst>
        <pc:spChg chg="del">
          <ac:chgData name="Ella Eyckmans" userId="e6c4487436fb0ab8" providerId="LiveId" clId="{FEC3E75B-6AA5-BD44-869B-5174C8BE5B54}" dt="2021-03-14T18:38:07.006" v="31" actId="478"/>
          <ac:spMkLst>
            <pc:docMk/>
            <pc:sldMk cId="2433732288" sldId="557"/>
            <ac:spMk id="2" creationId="{A9AF6751-DCC1-3D48-8A90-79788EFCC0DA}"/>
          </ac:spMkLst>
        </pc:spChg>
        <pc:spChg chg="del">
          <ac:chgData name="Ella Eyckmans" userId="e6c4487436fb0ab8" providerId="LiveId" clId="{FEC3E75B-6AA5-BD44-869B-5174C8BE5B54}" dt="2021-03-14T18:38:08.936" v="32" actId="478"/>
          <ac:spMkLst>
            <pc:docMk/>
            <pc:sldMk cId="2433732288" sldId="557"/>
            <ac:spMk id="3" creationId="{7D40BB2E-6007-0549-B055-5BE3A4087162}"/>
          </ac:spMkLst>
        </pc:spChg>
        <pc:spChg chg="add mod">
          <ac:chgData name="Ella Eyckmans" userId="e6c4487436fb0ab8" providerId="LiveId" clId="{FEC3E75B-6AA5-BD44-869B-5174C8BE5B54}" dt="2021-03-14T18:37:58.690" v="30" actId="20577"/>
          <ac:spMkLst>
            <pc:docMk/>
            <pc:sldMk cId="2433732288" sldId="557"/>
            <ac:spMk id="5" creationId="{6D684F3B-D4BE-6F4A-9FC6-5F98CEEB1C05}"/>
          </ac:spMkLst>
        </pc:spChg>
        <pc:picChg chg="add mod">
          <ac:chgData name="Ella Eyckmans" userId="e6c4487436fb0ab8" providerId="LiveId" clId="{FEC3E75B-6AA5-BD44-869B-5174C8BE5B54}" dt="2021-03-14T18:38:17.580" v="36" actId="1076"/>
          <ac:picMkLst>
            <pc:docMk/>
            <pc:sldMk cId="2433732288" sldId="557"/>
            <ac:picMk id="1026" creationId="{DC675188-1601-9A41-B0EB-5DF7F999E639}"/>
          </ac:picMkLst>
        </pc:picChg>
      </pc:sldChg>
      <pc:sldChg chg="modSp new mod">
        <pc:chgData name="Ella Eyckmans" userId="e6c4487436fb0ab8" providerId="LiveId" clId="{FEC3E75B-6AA5-BD44-869B-5174C8BE5B54}" dt="2021-03-14T18:48:05.239" v="170" actId="20577"/>
        <pc:sldMkLst>
          <pc:docMk/>
          <pc:sldMk cId="2821955256" sldId="558"/>
        </pc:sldMkLst>
        <pc:spChg chg="mod">
          <ac:chgData name="Ella Eyckmans" userId="e6c4487436fb0ab8" providerId="LiveId" clId="{FEC3E75B-6AA5-BD44-869B-5174C8BE5B54}" dt="2021-03-14T18:48:03.249" v="168" actId="20577"/>
          <ac:spMkLst>
            <pc:docMk/>
            <pc:sldMk cId="2821955256" sldId="558"/>
            <ac:spMk id="2" creationId="{07D64C78-DF14-7644-9921-CF7B56424200}"/>
          </ac:spMkLst>
        </pc:spChg>
        <pc:spChg chg="mod">
          <ac:chgData name="Ella Eyckmans" userId="e6c4487436fb0ab8" providerId="LiveId" clId="{FEC3E75B-6AA5-BD44-869B-5174C8BE5B54}" dt="2021-03-14T18:48:05.239" v="170" actId="20577"/>
          <ac:spMkLst>
            <pc:docMk/>
            <pc:sldMk cId="2821955256" sldId="558"/>
            <ac:spMk id="3" creationId="{3E02E0C2-D2E0-0743-859F-18B0E7196FD6}"/>
          </ac:spMkLst>
        </pc:spChg>
      </pc:sldChg>
      <pc:sldChg chg="addSp modSp add mod ord modAnim">
        <pc:chgData name="Ella Eyckmans" userId="e6c4487436fb0ab8" providerId="LiveId" clId="{FEC3E75B-6AA5-BD44-869B-5174C8BE5B54}" dt="2021-03-17T20:01:14.687" v="584" actId="20578"/>
        <pc:sldMkLst>
          <pc:docMk/>
          <pc:sldMk cId="323627238" sldId="559"/>
        </pc:sldMkLst>
        <pc:spChg chg="mod">
          <ac:chgData name="Ella Eyckmans" userId="e6c4487436fb0ab8" providerId="LiveId" clId="{FEC3E75B-6AA5-BD44-869B-5174C8BE5B54}" dt="2021-03-17T15:31:26.667" v="503" actId="115"/>
          <ac:spMkLst>
            <pc:docMk/>
            <pc:sldMk cId="323627238" sldId="559"/>
            <ac:spMk id="3" creationId="{A93D33B7-F559-4024-8C65-6F8A1344ECC6}"/>
          </ac:spMkLst>
        </pc:spChg>
        <pc:spChg chg="mod">
          <ac:chgData name="Ella Eyckmans" userId="e6c4487436fb0ab8" providerId="LiveId" clId="{FEC3E75B-6AA5-BD44-869B-5174C8BE5B54}" dt="2021-03-17T15:31:30.985" v="505" actId="115"/>
          <ac:spMkLst>
            <pc:docMk/>
            <pc:sldMk cId="323627238" sldId="559"/>
            <ac:spMk id="4" creationId="{288CDE46-73B2-453E-8651-DDDF55FB66FF}"/>
          </ac:spMkLst>
        </pc:spChg>
        <pc:spChg chg="add mod">
          <ac:chgData name="Ella Eyckmans" userId="e6c4487436fb0ab8" providerId="LiveId" clId="{FEC3E75B-6AA5-BD44-869B-5174C8BE5B54}" dt="2021-03-17T15:32:13.338" v="513" actId="1076"/>
          <ac:spMkLst>
            <pc:docMk/>
            <pc:sldMk cId="323627238" sldId="559"/>
            <ac:spMk id="12" creationId="{D36351EA-1581-C142-A71E-28DBAA3C593C}"/>
          </ac:spMkLst>
        </pc:spChg>
        <pc:spChg chg="add mod">
          <ac:chgData name="Ella Eyckmans" userId="e6c4487436fb0ab8" providerId="LiveId" clId="{FEC3E75B-6AA5-BD44-869B-5174C8BE5B54}" dt="2021-03-17T15:33:02.589" v="523" actId="1076"/>
          <ac:spMkLst>
            <pc:docMk/>
            <pc:sldMk cId="323627238" sldId="559"/>
            <ac:spMk id="14" creationId="{A36C62CE-5E5B-D04C-88F0-2BB323C45732}"/>
          </ac:spMkLst>
        </pc:spChg>
      </pc:sldChg>
      <pc:sldChg chg="add del">
        <pc:chgData name="Ella Eyckmans" userId="e6c4487436fb0ab8" providerId="LiveId" clId="{FEC3E75B-6AA5-BD44-869B-5174C8BE5B54}" dt="2021-03-14T18:57:58.786" v="216" actId="2696"/>
        <pc:sldMkLst>
          <pc:docMk/>
          <pc:sldMk cId="108667033" sldId="560"/>
        </pc:sldMkLst>
      </pc:sldChg>
      <pc:sldChg chg="add del">
        <pc:chgData name="Ella Eyckmans" userId="e6c4487436fb0ab8" providerId="LiveId" clId="{FEC3E75B-6AA5-BD44-869B-5174C8BE5B54}" dt="2021-03-14T19:01:21.845" v="255" actId="2696"/>
        <pc:sldMkLst>
          <pc:docMk/>
          <pc:sldMk cId="231041879" sldId="560"/>
        </pc:sldMkLst>
      </pc:sldChg>
      <pc:sldChg chg="delSp modSp new mod">
        <pc:chgData name="Ella Eyckmans" userId="e6c4487436fb0ab8" providerId="LiveId" clId="{FEC3E75B-6AA5-BD44-869B-5174C8BE5B54}" dt="2021-03-14T19:32:29.941" v="426" actId="14100"/>
        <pc:sldMkLst>
          <pc:docMk/>
          <pc:sldMk cId="2706762513" sldId="560"/>
        </pc:sldMkLst>
        <pc:spChg chg="del">
          <ac:chgData name="Ella Eyckmans" userId="e6c4487436fb0ab8" providerId="LiveId" clId="{FEC3E75B-6AA5-BD44-869B-5174C8BE5B54}" dt="2021-03-14T19:32:14.611" v="419" actId="478"/>
          <ac:spMkLst>
            <pc:docMk/>
            <pc:sldMk cId="2706762513" sldId="560"/>
            <ac:spMk id="2" creationId="{514C57B6-7834-1F40-B3E6-BB328B026E80}"/>
          </ac:spMkLst>
        </pc:spChg>
        <pc:spChg chg="mod">
          <ac:chgData name="Ella Eyckmans" userId="e6c4487436fb0ab8" providerId="LiveId" clId="{FEC3E75B-6AA5-BD44-869B-5174C8BE5B54}" dt="2021-03-14T19:32:29.941" v="426" actId="14100"/>
          <ac:spMkLst>
            <pc:docMk/>
            <pc:sldMk cId="2706762513" sldId="560"/>
            <ac:spMk id="3" creationId="{92F23F72-CFA3-854E-BEF8-91D5DA9A944D}"/>
          </ac:spMkLst>
        </pc:spChg>
      </pc:sldChg>
      <pc:sldChg chg="add del">
        <pc:chgData name="Ella Eyckmans" userId="e6c4487436fb0ab8" providerId="LiveId" clId="{FEC3E75B-6AA5-BD44-869B-5174C8BE5B54}" dt="2021-03-14T19:01:13.048" v="253" actId="2696"/>
        <pc:sldMkLst>
          <pc:docMk/>
          <pc:sldMk cId="2816680246" sldId="560"/>
        </pc:sldMkLst>
      </pc:sldChg>
    </pc:docChg>
  </pc:docChgLst>
  <pc:docChgLst>
    <pc:chgData name="Ella Eyckmans" userId="e6c4487436fb0ab8" providerId="LiveId" clId="{73245CA3-466C-B44C-B92A-B4DC0B2F520B}"/>
    <pc:docChg chg="custSel addSld delSld modSld sldOrd delMainMaster">
      <pc:chgData name="Ella Eyckmans" userId="e6c4487436fb0ab8" providerId="LiveId" clId="{73245CA3-466C-B44C-B92A-B4DC0B2F520B}" dt="2021-11-30T14:46:10.677" v="661" actId="2696"/>
      <pc:docMkLst>
        <pc:docMk/>
      </pc:docMkLst>
      <pc:sldChg chg="modSp mod">
        <pc:chgData name="Ella Eyckmans" userId="e6c4487436fb0ab8" providerId="LiveId" clId="{73245CA3-466C-B44C-B92A-B4DC0B2F520B}" dt="2021-11-30T13:50:04.089" v="20" actId="20577"/>
        <pc:sldMkLst>
          <pc:docMk/>
          <pc:sldMk cId="3825545996" sldId="257"/>
        </pc:sldMkLst>
        <pc:spChg chg="mod">
          <ac:chgData name="Ella Eyckmans" userId="e6c4487436fb0ab8" providerId="LiveId" clId="{73245CA3-466C-B44C-B92A-B4DC0B2F520B}" dt="2021-11-30T13:50:04.089" v="20" actId="20577"/>
          <ac:spMkLst>
            <pc:docMk/>
            <pc:sldMk cId="3825545996" sldId="257"/>
            <ac:spMk id="3" creationId="{103A8A61-FD22-43CA-80C7-5FC1D08E29C5}"/>
          </ac:spMkLst>
        </pc:spChg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1205477319" sldId="281"/>
        </pc:sldMkLst>
      </pc:sldChg>
      <pc:sldChg chg="del">
        <pc:chgData name="Ella Eyckmans" userId="e6c4487436fb0ab8" providerId="LiveId" clId="{73245CA3-466C-B44C-B92A-B4DC0B2F520B}" dt="2021-11-30T13:51:58.630" v="24" actId="2696"/>
        <pc:sldMkLst>
          <pc:docMk/>
          <pc:sldMk cId="3789343026" sldId="291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471357008" sldId="313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3622285433" sldId="314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1548572382" sldId="315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4212185485" sldId="316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3929900684" sldId="317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2321854856" sldId="318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1937040520" sldId="319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4056951387" sldId="320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2793133329" sldId="321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3009180437" sldId="322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3612517487" sldId="323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38629973" sldId="324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2139188563" sldId="325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489769454" sldId="326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722691006" sldId="327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1654456612" sldId="328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2770235623" sldId="329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1586352721" sldId="330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2097220941" sldId="331"/>
        </pc:sldMkLst>
      </pc:sldChg>
      <pc:sldChg chg="add del setBg">
        <pc:chgData name="Ella Eyckmans" userId="e6c4487436fb0ab8" providerId="LiveId" clId="{73245CA3-466C-B44C-B92A-B4DC0B2F520B}" dt="2021-11-30T14:01:54.730" v="79"/>
        <pc:sldMkLst>
          <pc:docMk/>
          <pc:sldMk cId="90571573" sldId="332"/>
        </pc:sldMkLst>
      </pc:sldChg>
      <pc:sldChg chg="add del">
        <pc:chgData name="Ella Eyckmans" userId="e6c4487436fb0ab8" providerId="LiveId" clId="{73245CA3-466C-B44C-B92A-B4DC0B2F520B}" dt="2021-11-30T14:01:54.730" v="79"/>
        <pc:sldMkLst>
          <pc:docMk/>
          <pc:sldMk cId="1261523222" sldId="538"/>
        </pc:sldMkLst>
      </pc:sldChg>
      <pc:sldChg chg="del">
        <pc:chgData name="Ella Eyckmans" userId="e6c4487436fb0ab8" providerId="LiveId" clId="{73245CA3-466C-B44C-B92A-B4DC0B2F520B}" dt="2021-11-30T13:51:57.646" v="22" actId="2696"/>
        <pc:sldMkLst>
          <pc:docMk/>
          <pc:sldMk cId="190877264" sldId="548"/>
        </pc:sldMkLst>
      </pc:sldChg>
      <pc:sldChg chg="modSp add mod">
        <pc:chgData name="Ella Eyckmans" userId="e6c4487436fb0ab8" providerId="LiveId" clId="{73245CA3-466C-B44C-B92A-B4DC0B2F520B}" dt="2021-11-30T14:40:28.850" v="579" actId="1076"/>
        <pc:sldMkLst>
          <pc:docMk/>
          <pc:sldMk cId="4123100673" sldId="549"/>
        </pc:sldMkLst>
        <pc:spChg chg="mod">
          <ac:chgData name="Ella Eyckmans" userId="e6c4487436fb0ab8" providerId="LiveId" clId="{73245CA3-466C-B44C-B92A-B4DC0B2F520B}" dt="2021-11-30T14:40:21.932" v="578" actId="20577"/>
          <ac:spMkLst>
            <pc:docMk/>
            <pc:sldMk cId="4123100673" sldId="549"/>
            <ac:spMk id="3" creationId="{B7944441-B90F-4CB9-80CC-5ABCD2BCD0E6}"/>
          </ac:spMkLst>
        </pc:spChg>
        <pc:spChg chg="mod">
          <ac:chgData name="Ella Eyckmans" userId="e6c4487436fb0ab8" providerId="LiveId" clId="{73245CA3-466C-B44C-B92A-B4DC0B2F520B}" dt="2021-11-30T14:38:52.366" v="422" actId="14100"/>
          <ac:spMkLst>
            <pc:docMk/>
            <pc:sldMk cId="4123100673" sldId="549"/>
            <ac:spMk id="4" creationId="{DD97E877-19BC-41CB-A824-1F1E2E92DF3F}"/>
          </ac:spMkLst>
        </pc:spChg>
        <pc:spChg chg="mod">
          <ac:chgData name="Ella Eyckmans" userId="e6c4487436fb0ab8" providerId="LiveId" clId="{73245CA3-466C-B44C-B92A-B4DC0B2F520B}" dt="2021-11-30T14:40:28.850" v="579" actId="1076"/>
          <ac:spMkLst>
            <pc:docMk/>
            <pc:sldMk cId="4123100673" sldId="549"/>
            <ac:spMk id="5" creationId="{5D38A59A-C6E0-C54D-8A67-A1189B88AA3A}"/>
          </ac:spMkLst>
        </pc:spChg>
      </pc:sldChg>
      <pc:sldChg chg="del">
        <pc:chgData name="Ella Eyckmans" userId="e6c4487436fb0ab8" providerId="LiveId" clId="{73245CA3-466C-B44C-B92A-B4DC0B2F520B}" dt="2021-11-30T13:52:01.927" v="29" actId="2696"/>
        <pc:sldMkLst>
          <pc:docMk/>
          <pc:sldMk cId="2933922939" sldId="558"/>
        </pc:sldMkLst>
      </pc:sldChg>
      <pc:sldChg chg="del">
        <pc:chgData name="Ella Eyckmans" userId="e6c4487436fb0ab8" providerId="LiveId" clId="{73245CA3-466C-B44C-B92A-B4DC0B2F520B}" dt="2021-11-30T13:52:02.322" v="30" actId="2696"/>
        <pc:sldMkLst>
          <pc:docMk/>
          <pc:sldMk cId="2817880554" sldId="560"/>
        </pc:sldMkLst>
      </pc:sldChg>
      <pc:sldChg chg="del">
        <pc:chgData name="Ella Eyckmans" userId="e6c4487436fb0ab8" providerId="LiveId" clId="{73245CA3-466C-B44C-B92A-B4DC0B2F520B}" dt="2021-11-30T13:52:00.011" v="27" actId="2696"/>
        <pc:sldMkLst>
          <pc:docMk/>
          <pc:sldMk cId="3557416572" sldId="566"/>
        </pc:sldMkLst>
      </pc:sldChg>
      <pc:sldChg chg="del">
        <pc:chgData name="Ella Eyckmans" userId="e6c4487436fb0ab8" providerId="LiveId" clId="{73245CA3-466C-B44C-B92A-B4DC0B2F520B}" dt="2021-11-30T13:51:58.189" v="23" actId="2696"/>
        <pc:sldMkLst>
          <pc:docMk/>
          <pc:sldMk cId="1366121457" sldId="567"/>
        </pc:sldMkLst>
      </pc:sldChg>
      <pc:sldChg chg="modSp ord">
        <pc:chgData name="Ella Eyckmans" userId="e6c4487436fb0ab8" providerId="LiveId" clId="{73245CA3-466C-B44C-B92A-B4DC0B2F520B}" dt="2021-11-30T14:03:54.708" v="115" actId="207"/>
        <pc:sldMkLst>
          <pc:docMk/>
          <pc:sldMk cId="3377228829" sldId="571"/>
        </pc:sldMkLst>
        <pc:spChg chg="mod">
          <ac:chgData name="Ella Eyckmans" userId="e6c4487436fb0ab8" providerId="LiveId" clId="{73245CA3-466C-B44C-B92A-B4DC0B2F520B}" dt="2021-11-30T14:03:54.708" v="115" actId="207"/>
          <ac:spMkLst>
            <pc:docMk/>
            <pc:sldMk cId="3377228829" sldId="571"/>
            <ac:spMk id="3" creationId="{BFB985DF-1C50-446B-B4D0-1229445800E7}"/>
          </ac:spMkLst>
        </pc:spChg>
      </pc:sldChg>
      <pc:sldChg chg="ord">
        <pc:chgData name="Ella Eyckmans" userId="e6c4487436fb0ab8" providerId="LiveId" clId="{73245CA3-466C-B44C-B92A-B4DC0B2F520B}" dt="2021-11-30T13:51:52.786" v="21" actId="20578"/>
        <pc:sldMkLst>
          <pc:docMk/>
          <pc:sldMk cId="3297567054" sldId="577"/>
        </pc:sldMkLst>
      </pc:sldChg>
      <pc:sldChg chg="del">
        <pc:chgData name="Ella Eyckmans" userId="e6c4487436fb0ab8" providerId="LiveId" clId="{73245CA3-466C-B44C-B92A-B4DC0B2F520B}" dt="2021-11-30T13:52:02.719" v="31" actId="2696"/>
        <pc:sldMkLst>
          <pc:docMk/>
          <pc:sldMk cId="3369680594" sldId="579"/>
        </pc:sldMkLst>
      </pc:sldChg>
      <pc:sldChg chg="del">
        <pc:chgData name="Ella Eyckmans" userId="e6c4487436fb0ab8" providerId="LiveId" clId="{73245CA3-466C-B44C-B92A-B4DC0B2F520B}" dt="2021-11-30T13:52:03.113" v="32" actId="2696"/>
        <pc:sldMkLst>
          <pc:docMk/>
          <pc:sldMk cId="1004448989" sldId="580"/>
        </pc:sldMkLst>
      </pc:sldChg>
      <pc:sldChg chg="del">
        <pc:chgData name="Ella Eyckmans" userId="e6c4487436fb0ab8" providerId="LiveId" clId="{73245CA3-466C-B44C-B92A-B4DC0B2F520B}" dt="2021-11-30T13:52:03.529" v="33" actId="2696"/>
        <pc:sldMkLst>
          <pc:docMk/>
          <pc:sldMk cId="140721879" sldId="581"/>
        </pc:sldMkLst>
      </pc:sldChg>
      <pc:sldChg chg="addSp delSp add del setBg delDesignElem">
        <pc:chgData name="Ella Eyckmans" userId="e6c4487436fb0ab8" providerId="LiveId" clId="{73245CA3-466C-B44C-B92A-B4DC0B2F520B}" dt="2021-11-30T14:01:54.730" v="79"/>
        <pc:sldMkLst>
          <pc:docMk/>
          <pc:sldMk cId="1747768543" sldId="582"/>
        </pc:sldMkLst>
        <pc:spChg chg="add del">
          <ac:chgData name="Ella Eyckmans" userId="e6c4487436fb0ab8" providerId="LiveId" clId="{73245CA3-466C-B44C-B92A-B4DC0B2F520B}" dt="2021-11-30T14:01:50.880" v="78"/>
          <ac:spMkLst>
            <pc:docMk/>
            <pc:sldMk cId="1747768543" sldId="582"/>
            <ac:spMk id="8" creationId="{DD8F1FFB-5F90-4FEF-9CD9-AFBD5DE6B9B2}"/>
          </ac:spMkLst>
        </pc:spChg>
        <pc:cxnChg chg="add del">
          <ac:chgData name="Ella Eyckmans" userId="e6c4487436fb0ab8" providerId="LiveId" clId="{73245CA3-466C-B44C-B92A-B4DC0B2F520B}" dt="2021-11-30T14:01:50.880" v="78"/>
          <ac:cxnSpMkLst>
            <pc:docMk/>
            <pc:sldMk cId="1747768543" sldId="582"/>
            <ac:cxnSpMk id="10" creationId="{AB43FA47-BA5F-408C-A681-89DC58E9E2A6}"/>
          </ac:cxnSpMkLst>
        </pc:cxnChg>
      </pc:sldChg>
      <pc:sldChg chg="del">
        <pc:chgData name="Ella Eyckmans" userId="e6c4487436fb0ab8" providerId="LiveId" clId="{73245CA3-466C-B44C-B92A-B4DC0B2F520B}" dt="2021-11-30T13:52:03.967" v="34" actId="2696"/>
        <pc:sldMkLst>
          <pc:docMk/>
          <pc:sldMk cId="1750472264" sldId="582"/>
        </pc:sldMkLst>
      </pc:sldChg>
      <pc:sldChg chg="del">
        <pc:chgData name="Ella Eyckmans" userId="e6c4487436fb0ab8" providerId="LiveId" clId="{73245CA3-466C-B44C-B92A-B4DC0B2F520B}" dt="2021-11-30T13:52:13.514" v="42" actId="2696"/>
        <pc:sldMkLst>
          <pc:docMk/>
          <pc:sldMk cId="1712896804" sldId="589"/>
        </pc:sldMkLst>
      </pc:sldChg>
      <pc:sldChg chg="del">
        <pc:chgData name="Ella Eyckmans" userId="e6c4487436fb0ab8" providerId="LiveId" clId="{73245CA3-466C-B44C-B92A-B4DC0B2F520B}" dt="2021-11-30T13:52:10.786" v="39" actId="2696"/>
        <pc:sldMkLst>
          <pc:docMk/>
          <pc:sldMk cId="631941330" sldId="590"/>
        </pc:sldMkLst>
      </pc:sldChg>
      <pc:sldChg chg="del">
        <pc:chgData name="Ella Eyckmans" userId="e6c4487436fb0ab8" providerId="LiveId" clId="{73245CA3-466C-B44C-B92A-B4DC0B2F520B}" dt="2021-11-30T13:52:12.520" v="41" actId="2696"/>
        <pc:sldMkLst>
          <pc:docMk/>
          <pc:sldMk cId="1422741740" sldId="591"/>
        </pc:sldMkLst>
      </pc:sldChg>
      <pc:sldChg chg="del">
        <pc:chgData name="Ella Eyckmans" userId="e6c4487436fb0ab8" providerId="LiveId" clId="{73245CA3-466C-B44C-B92A-B4DC0B2F520B}" dt="2021-11-30T13:52:35.574" v="44" actId="2696"/>
        <pc:sldMkLst>
          <pc:docMk/>
          <pc:sldMk cId="4206630825" sldId="592"/>
        </pc:sldMkLst>
      </pc:sldChg>
      <pc:sldChg chg="del">
        <pc:chgData name="Ella Eyckmans" userId="e6c4487436fb0ab8" providerId="LiveId" clId="{73245CA3-466C-B44C-B92A-B4DC0B2F520B}" dt="2021-11-30T13:52:14.133" v="43" actId="2696"/>
        <pc:sldMkLst>
          <pc:docMk/>
          <pc:sldMk cId="4281632092" sldId="594"/>
        </pc:sldMkLst>
      </pc:sldChg>
      <pc:sldChg chg="del">
        <pc:chgData name="Ella Eyckmans" userId="e6c4487436fb0ab8" providerId="LiveId" clId="{73245CA3-466C-B44C-B92A-B4DC0B2F520B}" dt="2021-11-30T13:52:09.990" v="38" actId="2696"/>
        <pc:sldMkLst>
          <pc:docMk/>
          <pc:sldMk cId="2093325686" sldId="597"/>
        </pc:sldMkLst>
      </pc:sldChg>
      <pc:sldChg chg="modSp add del mod ord">
        <pc:chgData name="Ella Eyckmans" userId="e6c4487436fb0ab8" providerId="LiveId" clId="{73245CA3-466C-B44C-B92A-B4DC0B2F520B}" dt="2021-11-30T14:21:45.761" v="276" actId="14100"/>
        <pc:sldMkLst>
          <pc:docMk/>
          <pc:sldMk cId="2007938569" sldId="604"/>
        </pc:sldMkLst>
        <pc:spChg chg="mod">
          <ac:chgData name="Ella Eyckmans" userId="e6c4487436fb0ab8" providerId="LiveId" clId="{73245CA3-466C-B44C-B92A-B4DC0B2F520B}" dt="2021-11-30T14:21:45.761" v="276" actId="14100"/>
          <ac:spMkLst>
            <pc:docMk/>
            <pc:sldMk cId="2007938569" sldId="604"/>
            <ac:spMk id="6" creationId="{ACD2791D-604C-464B-AA61-98C8008479EA}"/>
          </ac:spMkLst>
        </pc:spChg>
      </pc:sldChg>
      <pc:sldChg chg="add del">
        <pc:chgData name="Ella Eyckmans" userId="e6c4487436fb0ab8" providerId="LiveId" clId="{73245CA3-466C-B44C-B92A-B4DC0B2F520B}" dt="2021-11-30T14:01:54.730" v="79"/>
        <pc:sldMkLst>
          <pc:docMk/>
          <pc:sldMk cId="1867320827" sldId="605"/>
        </pc:sldMkLst>
      </pc:sldChg>
      <pc:sldChg chg="add del">
        <pc:chgData name="Ella Eyckmans" userId="e6c4487436fb0ab8" providerId="LiveId" clId="{73245CA3-466C-B44C-B92A-B4DC0B2F520B}" dt="2021-11-30T14:01:54.730" v="79"/>
        <pc:sldMkLst>
          <pc:docMk/>
          <pc:sldMk cId="3360502870" sldId="606"/>
        </pc:sldMkLst>
      </pc:sldChg>
      <pc:sldChg chg="add del">
        <pc:chgData name="Ella Eyckmans" userId="e6c4487436fb0ab8" providerId="LiveId" clId="{73245CA3-466C-B44C-B92A-B4DC0B2F520B}" dt="2021-11-30T14:01:54.730" v="79"/>
        <pc:sldMkLst>
          <pc:docMk/>
          <pc:sldMk cId="69375651" sldId="607"/>
        </pc:sldMkLst>
      </pc:sldChg>
      <pc:sldChg chg="add del">
        <pc:chgData name="Ella Eyckmans" userId="e6c4487436fb0ab8" providerId="LiveId" clId="{73245CA3-466C-B44C-B92A-B4DC0B2F520B}" dt="2021-11-30T14:01:54.730" v="79"/>
        <pc:sldMkLst>
          <pc:docMk/>
          <pc:sldMk cId="4112721620" sldId="608"/>
        </pc:sldMkLst>
      </pc:sldChg>
      <pc:sldChg chg="add del">
        <pc:chgData name="Ella Eyckmans" userId="e6c4487436fb0ab8" providerId="LiveId" clId="{73245CA3-466C-B44C-B92A-B4DC0B2F520B}" dt="2021-11-30T14:01:54.730" v="79"/>
        <pc:sldMkLst>
          <pc:docMk/>
          <pc:sldMk cId="4009200222" sldId="609"/>
        </pc:sldMkLst>
      </pc:sldChg>
      <pc:sldChg chg="add del ord">
        <pc:chgData name="Ella Eyckmans" userId="e6c4487436fb0ab8" providerId="LiveId" clId="{73245CA3-466C-B44C-B92A-B4DC0B2F520B}" dt="2021-11-30T14:22:18.503" v="279" actId="2696"/>
        <pc:sldMkLst>
          <pc:docMk/>
          <pc:sldMk cId="3011957069" sldId="617"/>
        </pc:sldMkLst>
      </pc:sldChg>
      <pc:sldChg chg="add del">
        <pc:chgData name="Ella Eyckmans" userId="e6c4487436fb0ab8" providerId="LiveId" clId="{73245CA3-466C-B44C-B92A-B4DC0B2F520B}" dt="2021-11-30T14:01:50.880" v="78"/>
        <pc:sldMkLst>
          <pc:docMk/>
          <pc:sldMk cId="2083137141" sldId="806"/>
        </pc:sldMkLst>
      </pc:sldChg>
      <pc:sldChg chg="add ord">
        <pc:chgData name="Ella Eyckmans" userId="e6c4487436fb0ab8" providerId="LiveId" clId="{73245CA3-466C-B44C-B92A-B4DC0B2F520B}" dt="2021-11-30T14:42:29.234" v="586" actId="20578"/>
        <pc:sldMkLst>
          <pc:docMk/>
          <pc:sldMk cId="2394475065" sldId="806"/>
        </pc:sldMkLst>
      </pc:sldChg>
      <pc:sldChg chg="ord">
        <pc:chgData name="Ella Eyckmans" userId="e6c4487436fb0ab8" providerId="LiveId" clId="{73245CA3-466C-B44C-B92A-B4DC0B2F520B}" dt="2021-11-30T13:55:07.063" v="75" actId="20578"/>
        <pc:sldMkLst>
          <pc:docMk/>
          <pc:sldMk cId="4005608953" sldId="808"/>
        </pc:sldMkLst>
      </pc:sldChg>
      <pc:sldChg chg="ord">
        <pc:chgData name="Ella Eyckmans" userId="e6c4487436fb0ab8" providerId="LiveId" clId="{73245CA3-466C-B44C-B92A-B4DC0B2F520B}" dt="2021-11-30T14:03:25.793" v="91" actId="20578"/>
        <pc:sldMkLst>
          <pc:docMk/>
          <pc:sldMk cId="3640952379" sldId="827"/>
        </pc:sldMkLst>
      </pc:sldChg>
      <pc:sldChg chg="del">
        <pc:chgData name="Ella Eyckmans" userId="e6c4487436fb0ab8" providerId="LiveId" clId="{73245CA3-466C-B44C-B92A-B4DC0B2F520B}" dt="2021-11-30T13:52:06.575" v="35" actId="2696"/>
        <pc:sldMkLst>
          <pc:docMk/>
          <pc:sldMk cId="1780648951" sldId="828"/>
        </pc:sldMkLst>
      </pc:sldChg>
      <pc:sldChg chg="del">
        <pc:chgData name="Ella Eyckmans" userId="e6c4487436fb0ab8" providerId="LiveId" clId="{73245CA3-466C-B44C-B92A-B4DC0B2F520B}" dt="2021-11-30T13:52:07.047" v="36" actId="2696"/>
        <pc:sldMkLst>
          <pc:docMk/>
          <pc:sldMk cId="3290273247" sldId="829"/>
        </pc:sldMkLst>
      </pc:sldChg>
      <pc:sldChg chg="del">
        <pc:chgData name="Ella Eyckmans" userId="e6c4487436fb0ab8" providerId="LiveId" clId="{73245CA3-466C-B44C-B92A-B4DC0B2F520B}" dt="2021-11-30T13:52:08.754" v="37" actId="2696"/>
        <pc:sldMkLst>
          <pc:docMk/>
          <pc:sldMk cId="3596794209" sldId="830"/>
        </pc:sldMkLst>
      </pc:sldChg>
      <pc:sldChg chg="ord">
        <pc:chgData name="Ella Eyckmans" userId="e6c4487436fb0ab8" providerId="LiveId" clId="{73245CA3-466C-B44C-B92A-B4DC0B2F520B}" dt="2021-11-30T14:03:20.263" v="89" actId="20578"/>
        <pc:sldMkLst>
          <pc:docMk/>
          <pc:sldMk cId="3532746386" sldId="832"/>
        </pc:sldMkLst>
      </pc:sldChg>
      <pc:sldChg chg="add del">
        <pc:chgData name="Ella Eyckmans" userId="e6c4487436fb0ab8" providerId="LiveId" clId="{73245CA3-466C-B44C-B92A-B4DC0B2F520B}" dt="2021-11-30T14:01:54.730" v="79"/>
        <pc:sldMkLst>
          <pc:docMk/>
          <pc:sldMk cId="1607966269" sldId="839"/>
        </pc:sldMkLst>
      </pc:sldChg>
      <pc:sldChg chg="add del">
        <pc:chgData name="Ella Eyckmans" userId="e6c4487436fb0ab8" providerId="LiveId" clId="{73245CA3-466C-B44C-B92A-B4DC0B2F520B}" dt="2021-11-30T14:01:54.730" v="79"/>
        <pc:sldMkLst>
          <pc:docMk/>
          <pc:sldMk cId="666076595" sldId="840"/>
        </pc:sldMkLst>
      </pc:sldChg>
      <pc:sldChg chg="add del ord">
        <pc:chgData name="Ella Eyckmans" userId="e6c4487436fb0ab8" providerId="LiveId" clId="{73245CA3-466C-B44C-B92A-B4DC0B2F520B}" dt="2021-11-30T14:19:43.086" v="230" actId="20578"/>
        <pc:sldMkLst>
          <pc:docMk/>
          <pc:sldMk cId="4168280692" sldId="841"/>
        </pc:sldMkLst>
      </pc:sldChg>
      <pc:sldChg chg="add del ord">
        <pc:chgData name="Ella Eyckmans" userId="e6c4487436fb0ab8" providerId="LiveId" clId="{73245CA3-466C-B44C-B92A-B4DC0B2F520B}" dt="2021-11-30T14:19:43.086" v="230" actId="20578"/>
        <pc:sldMkLst>
          <pc:docMk/>
          <pc:sldMk cId="1756817344" sldId="842"/>
        </pc:sldMkLst>
      </pc:sldChg>
      <pc:sldChg chg="add del ord">
        <pc:chgData name="Ella Eyckmans" userId="e6c4487436fb0ab8" providerId="LiveId" clId="{73245CA3-466C-B44C-B92A-B4DC0B2F520B}" dt="2021-11-30T14:40:39.331" v="582" actId="20578"/>
        <pc:sldMkLst>
          <pc:docMk/>
          <pc:sldMk cId="3371054083" sldId="843"/>
        </pc:sldMkLst>
      </pc:sldChg>
      <pc:sldChg chg="add del">
        <pc:chgData name="Ella Eyckmans" userId="e6c4487436fb0ab8" providerId="LiveId" clId="{73245CA3-466C-B44C-B92A-B4DC0B2F520B}" dt="2021-11-30T14:11:16.972" v="119" actId="2696"/>
        <pc:sldMkLst>
          <pc:docMk/>
          <pc:sldMk cId="3604833942" sldId="844"/>
        </pc:sldMkLst>
      </pc:sldChg>
      <pc:sldChg chg="add">
        <pc:chgData name="Ella Eyckmans" userId="e6c4487436fb0ab8" providerId="LiveId" clId="{73245CA3-466C-B44C-B92A-B4DC0B2F520B}" dt="2021-11-30T14:11:22.342" v="120"/>
        <pc:sldMkLst>
          <pc:docMk/>
          <pc:sldMk cId="4264825412" sldId="844"/>
        </pc:sldMkLst>
      </pc:sldChg>
      <pc:sldChg chg="add del">
        <pc:chgData name="Ella Eyckmans" userId="e6c4487436fb0ab8" providerId="LiveId" clId="{73245CA3-466C-B44C-B92A-B4DC0B2F520B}" dt="2021-11-30T14:11:16.972" v="119" actId="2696"/>
        <pc:sldMkLst>
          <pc:docMk/>
          <pc:sldMk cId="331563051" sldId="845"/>
        </pc:sldMkLst>
      </pc:sldChg>
      <pc:sldChg chg="add">
        <pc:chgData name="Ella Eyckmans" userId="e6c4487436fb0ab8" providerId="LiveId" clId="{73245CA3-466C-B44C-B92A-B4DC0B2F520B}" dt="2021-11-30T14:11:22.342" v="120"/>
        <pc:sldMkLst>
          <pc:docMk/>
          <pc:sldMk cId="895444920" sldId="845"/>
        </pc:sldMkLst>
      </pc:sldChg>
      <pc:sldChg chg="add del">
        <pc:chgData name="Ella Eyckmans" userId="e6c4487436fb0ab8" providerId="LiveId" clId="{73245CA3-466C-B44C-B92A-B4DC0B2F520B}" dt="2021-11-30T14:11:16.972" v="119" actId="2696"/>
        <pc:sldMkLst>
          <pc:docMk/>
          <pc:sldMk cId="229869144" sldId="846"/>
        </pc:sldMkLst>
      </pc:sldChg>
      <pc:sldChg chg="add">
        <pc:chgData name="Ella Eyckmans" userId="e6c4487436fb0ab8" providerId="LiveId" clId="{73245CA3-466C-B44C-B92A-B4DC0B2F520B}" dt="2021-11-30T14:11:22.342" v="120"/>
        <pc:sldMkLst>
          <pc:docMk/>
          <pc:sldMk cId="4041200679" sldId="846"/>
        </pc:sldMkLst>
      </pc:sldChg>
      <pc:sldChg chg="add">
        <pc:chgData name="Ella Eyckmans" userId="e6c4487436fb0ab8" providerId="LiveId" clId="{73245CA3-466C-B44C-B92A-B4DC0B2F520B}" dt="2021-11-30T14:11:22.342" v="120"/>
        <pc:sldMkLst>
          <pc:docMk/>
          <pc:sldMk cId="1717623966" sldId="847"/>
        </pc:sldMkLst>
      </pc:sldChg>
      <pc:sldChg chg="add del">
        <pc:chgData name="Ella Eyckmans" userId="e6c4487436fb0ab8" providerId="LiveId" clId="{73245CA3-466C-B44C-B92A-B4DC0B2F520B}" dt="2021-11-30T14:11:16.972" v="119" actId="2696"/>
        <pc:sldMkLst>
          <pc:docMk/>
          <pc:sldMk cId="2114440698" sldId="847"/>
        </pc:sldMkLst>
      </pc:sldChg>
      <pc:sldChg chg="add">
        <pc:chgData name="Ella Eyckmans" userId="e6c4487436fb0ab8" providerId="LiveId" clId="{73245CA3-466C-B44C-B92A-B4DC0B2F520B}" dt="2021-11-30T14:11:22.342" v="120"/>
        <pc:sldMkLst>
          <pc:docMk/>
          <pc:sldMk cId="1903716828" sldId="848"/>
        </pc:sldMkLst>
      </pc:sldChg>
      <pc:sldChg chg="add del">
        <pc:chgData name="Ella Eyckmans" userId="e6c4487436fb0ab8" providerId="LiveId" clId="{73245CA3-466C-B44C-B92A-B4DC0B2F520B}" dt="2021-11-30T14:11:16.972" v="119" actId="2696"/>
        <pc:sldMkLst>
          <pc:docMk/>
          <pc:sldMk cId="4059196083" sldId="848"/>
        </pc:sldMkLst>
      </pc:sldChg>
      <pc:sldChg chg="add del">
        <pc:chgData name="Ella Eyckmans" userId="e6c4487436fb0ab8" providerId="LiveId" clId="{73245CA3-466C-B44C-B92A-B4DC0B2F520B}" dt="2021-11-30T14:11:16.972" v="119" actId="2696"/>
        <pc:sldMkLst>
          <pc:docMk/>
          <pc:sldMk cId="412835928" sldId="849"/>
        </pc:sldMkLst>
      </pc:sldChg>
      <pc:sldChg chg="add">
        <pc:chgData name="Ella Eyckmans" userId="e6c4487436fb0ab8" providerId="LiveId" clId="{73245CA3-466C-B44C-B92A-B4DC0B2F520B}" dt="2021-11-30T14:11:22.342" v="120"/>
        <pc:sldMkLst>
          <pc:docMk/>
          <pc:sldMk cId="3054241461" sldId="849"/>
        </pc:sldMkLst>
      </pc:sldChg>
      <pc:sldChg chg="add del">
        <pc:chgData name="Ella Eyckmans" userId="e6c4487436fb0ab8" providerId="LiveId" clId="{73245CA3-466C-B44C-B92A-B4DC0B2F520B}" dt="2021-11-30T14:14:28.890" v="220" actId="2696"/>
        <pc:sldMkLst>
          <pc:docMk/>
          <pc:sldMk cId="1457895943" sldId="852"/>
        </pc:sldMkLst>
      </pc:sldChg>
      <pc:sldChg chg="add">
        <pc:chgData name="Ella Eyckmans" userId="e6c4487436fb0ab8" providerId="LiveId" clId="{73245CA3-466C-B44C-B92A-B4DC0B2F520B}" dt="2021-11-30T14:14:33.402" v="221"/>
        <pc:sldMkLst>
          <pc:docMk/>
          <pc:sldMk cId="2285186508" sldId="852"/>
        </pc:sldMkLst>
      </pc:sldChg>
      <pc:sldChg chg="add del">
        <pc:chgData name="Ella Eyckmans" userId="e6c4487436fb0ab8" providerId="LiveId" clId="{73245CA3-466C-B44C-B92A-B4DC0B2F520B}" dt="2021-11-30T14:01:59.948" v="80" actId="2696"/>
        <pc:sldMkLst>
          <pc:docMk/>
          <pc:sldMk cId="2583702100" sldId="852"/>
        </pc:sldMkLst>
      </pc:sldChg>
      <pc:sldChg chg="add del ord">
        <pc:chgData name="Ella Eyckmans" userId="e6c4487436fb0ab8" providerId="LiveId" clId="{73245CA3-466C-B44C-B92A-B4DC0B2F520B}" dt="2021-11-30T14:02:14.561" v="84" actId="20578"/>
        <pc:sldMkLst>
          <pc:docMk/>
          <pc:sldMk cId="3208305224" sldId="853"/>
        </pc:sldMkLst>
      </pc:sldChg>
      <pc:sldChg chg="add del ord">
        <pc:chgData name="Ella Eyckmans" userId="e6c4487436fb0ab8" providerId="LiveId" clId="{73245CA3-466C-B44C-B92A-B4DC0B2F520B}" dt="2021-11-30T14:02:14.561" v="84" actId="20578"/>
        <pc:sldMkLst>
          <pc:docMk/>
          <pc:sldMk cId="2065233066" sldId="854"/>
        </pc:sldMkLst>
      </pc:sldChg>
      <pc:sldChg chg="modSp add del mod ord">
        <pc:chgData name="Ella Eyckmans" userId="e6c4487436fb0ab8" providerId="LiveId" clId="{73245CA3-466C-B44C-B92A-B4DC0B2F520B}" dt="2021-11-30T14:03:03.016" v="88" actId="403"/>
        <pc:sldMkLst>
          <pc:docMk/>
          <pc:sldMk cId="774515129" sldId="855"/>
        </pc:sldMkLst>
        <pc:spChg chg="mod">
          <ac:chgData name="Ella Eyckmans" userId="e6c4487436fb0ab8" providerId="LiveId" clId="{73245CA3-466C-B44C-B92A-B4DC0B2F520B}" dt="2021-11-30T14:03:03.016" v="88" actId="403"/>
          <ac:spMkLst>
            <pc:docMk/>
            <pc:sldMk cId="774515129" sldId="855"/>
            <ac:spMk id="3" creationId="{2717FB85-CCA8-1445-9013-3114F18110FD}"/>
          </ac:spMkLst>
        </pc:spChg>
      </pc:sldChg>
      <pc:sldChg chg="addSp modSp add del mod">
        <pc:chgData name="Ella Eyckmans" userId="e6c4487436fb0ab8" providerId="LiveId" clId="{73245CA3-466C-B44C-B92A-B4DC0B2F520B}" dt="2021-11-30T14:20:31.312" v="269" actId="114"/>
        <pc:sldMkLst>
          <pc:docMk/>
          <pc:sldMk cId="124738203" sldId="856"/>
        </pc:sldMkLst>
        <pc:spChg chg="mod">
          <ac:chgData name="Ella Eyckmans" userId="e6c4487436fb0ab8" providerId="LiveId" clId="{73245CA3-466C-B44C-B92A-B4DC0B2F520B}" dt="2021-11-30T14:11:38.293" v="130" actId="20577"/>
          <ac:spMkLst>
            <pc:docMk/>
            <pc:sldMk cId="124738203" sldId="856"/>
            <ac:spMk id="2" creationId="{0762EACE-71DA-6549-954E-2EF4A6515AD1}"/>
          </ac:spMkLst>
        </pc:spChg>
        <pc:spChg chg="mod">
          <ac:chgData name="Ella Eyckmans" userId="e6c4487436fb0ab8" providerId="LiveId" clId="{73245CA3-466C-B44C-B92A-B4DC0B2F520B}" dt="2021-11-30T14:11:47.100" v="133" actId="113"/>
          <ac:spMkLst>
            <pc:docMk/>
            <pc:sldMk cId="124738203" sldId="856"/>
            <ac:spMk id="3" creationId="{B212823D-9CDC-224A-A126-8B5DCF8E2DB8}"/>
          </ac:spMkLst>
        </pc:spChg>
        <pc:spChg chg="add mod">
          <ac:chgData name="Ella Eyckmans" userId="e6c4487436fb0ab8" providerId="LiveId" clId="{73245CA3-466C-B44C-B92A-B4DC0B2F520B}" dt="2021-11-30T14:20:31.312" v="269" actId="114"/>
          <ac:spMkLst>
            <pc:docMk/>
            <pc:sldMk cId="124738203" sldId="856"/>
            <ac:spMk id="4" creationId="{A30C6565-94F6-404C-AD18-E4825B90486C}"/>
          </ac:spMkLst>
        </pc:spChg>
      </pc:sldChg>
      <pc:sldChg chg="addSp modSp add del">
        <pc:chgData name="Ella Eyckmans" userId="e6c4487436fb0ab8" providerId="LiveId" clId="{73245CA3-466C-B44C-B92A-B4DC0B2F520B}" dt="2021-11-30T14:20:33.466" v="270"/>
        <pc:sldMkLst>
          <pc:docMk/>
          <pc:sldMk cId="3834996425" sldId="857"/>
        </pc:sldMkLst>
        <pc:spChg chg="add mod">
          <ac:chgData name="Ella Eyckmans" userId="e6c4487436fb0ab8" providerId="LiveId" clId="{73245CA3-466C-B44C-B92A-B4DC0B2F520B}" dt="2021-11-30T14:20:33.466" v="270"/>
          <ac:spMkLst>
            <pc:docMk/>
            <pc:sldMk cId="3834996425" sldId="857"/>
            <ac:spMk id="4" creationId="{CAB54384-844B-5D4E-9EA4-A7991D4C4DE9}"/>
          </ac:spMkLst>
        </pc:spChg>
      </pc:sldChg>
      <pc:sldChg chg="modSp mod">
        <pc:chgData name="Ella Eyckmans" userId="e6c4487436fb0ab8" providerId="LiveId" clId="{73245CA3-466C-B44C-B92A-B4DC0B2F520B}" dt="2021-11-30T14:14:20.471" v="219" actId="20577"/>
        <pc:sldMkLst>
          <pc:docMk/>
          <pc:sldMk cId="311286372" sldId="2067"/>
        </pc:sldMkLst>
        <pc:spChg chg="mod">
          <ac:chgData name="Ella Eyckmans" userId="e6c4487436fb0ab8" providerId="LiveId" clId="{73245CA3-466C-B44C-B92A-B4DC0B2F520B}" dt="2021-11-30T14:14:20.471" v="219" actId="20577"/>
          <ac:spMkLst>
            <pc:docMk/>
            <pc:sldMk cId="311286372" sldId="2067"/>
            <ac:spMk id="3" creationId="{6D332CB6-4C30-4A0F-9936-BF60D4F224F6}"/>
          </ac:spMkLst>
        </pc:spChg>
      </pc:sldChg>
      <pc:sldChg chg="del">
        <pc:chgData name="Ella Eyckmans" userId="e6c4487436fb0ab8" providerId="LiveId" clId="{73245CA3-466C-B44C-B92A-B4DC0B2F520B}" dt="2021-11-30T13:51:59.079" v="25" actId="2696"/>
        <pc:sldMkLst>
          <pc:docMk/>
          <pc:sldMk cId="2938134126" sldId="2068"/>
        </pc:sldMkLst>
      </pc:sldChg>
      <pc:sldChg chg="del">
        <pc:chgData name="Ella Eyckmans" userId="e6c4487436fb0ab8" providerId="LiveId" clId="{73245CA3-466C-B44C-B92A-B4DC0B2F520B}" dt="2021-11-30T13:52:36.628" v="45" actId="2696"/>
        <pc:sldMkLst>
          <pc:docMk/>
          <pc:sldMk cId="2002810117" sldId="2069"/>
        </pc:sldMkLst>
      </pc:sldChg>
      <pc:sldChg chg="ord">
        <pc:chgData name="Ella Eyckmans" userId="e6c4487436fb0ab8" providerId="LiveId" clId="{73245CA3-466C-B44C-B92A-B4DC0B2F520B}" dt="2021-11-30T14:03:58.614" v="116" actId="20578"/>
        <pc:sldMkLst>
          <pc:docMk/>
          <pc:sldMk cId="2500356758" sldId="2071"/>
        </pc:sldMkLst>
      </pc:sldChg>
      <pc:sldChg chg="addSp delSp modSp new mod">
        <pc:chgData name="Ella Eyckmans" userId="e6c4487436fb0ab8" providerId="LiveId" clId="{73245CA3-466C-B44C-B92A-B4DC0B2F520B}" dt="2021-11-30T14:23:15.912" v="362" actId="1076"/>
        <pc:sldMkLst>
          <pc:docMk/>
          <pc:sldMk cId="2423102451" sldId="2074"/>
        </pc:sldMkLst>
        <pc:spChg chg="mod">
          <ac:chgData name="Ella Eyckmans" userId="e6c4487436fb0ab8" providerId="LiveId" clId="{73245CA3-466C-B44C-B92A-B4DC0B2F520B}" dt="2021-11-30T14:22:43.604" v="358" actId="207"/>
          <ac:spMkLst>
            <pc:docMk/>
            <pc:sldMk cId="2423102451" sldId="2074"/>
            <ac:spMk id="2" creationId="{8274E6A2-CB17-E543-9A3C-0E4B466FC9BD}"/>
          </ac:spMkLst>
        </pc:spChg>
        <pc:spChg chg="del">
          <ac:chgData name="Ella Eyckmans" userId="e6c4487436fb0ab8" providerId="LiveId" clId="{73245CA3-466C-B44C-B92A-B4DC0B2F520B}" dt="2021-11-30T14:22:33.572" v="356" actId="478"/>
          <ac:spMkLst>
            <pc:docMk/>
            <pc:sldMk cId="2423102451" sldId="2074"/>
            <ac:spMk id="3" creationId="{7BAA7689-C855-9D46-9846-DD2127657484}"/>
          </ac:spMkLst>
        </pc:spChg>
        <pc:picChg chg="add mod">
          <ac:chgData name="Ella Eyckmans" userId="e6c4487436fb0ab8" providerId="LiveId" clId="{73245CA3-466C-B44C-B92A-B4DC0B2F520B}" dt="2021-11-30T14:23:15.912" v="362" actId="1076"/>
          <ac:picMkLst>
            <pc:docMk/>
            <pc:sldMk cId="2423102451" sldId="2074"/>
            <ac:picMk id="1026" creationId="{EBD2645F-850D-7548-8088-DF0D45ABB50D}"/>
          </ac:picMkLst>
        </pc:picChg>
      </pc:sldChg>
      <pc:sldChg chg="del">
        <pc:chgData name="Ella Eyckmans" userId="e6c4487436fb0ab8" providerId="LiveId" clId="{73245CA3-466C-B44C-B92A-B4DC0B2F520B}" dt="2021-11-30T14:14:36.145" v="222" actId="2696"/>
        <pc:sldMkLst>
          <pc:docMk/>
          <pc:sldMk cId="2479490378" sldId="2074"/>
        </pc:sldMkLst>
      </pc:sldChg>
      <pc:sldChg chg="delSp modSp add mod">
        <pc:chgData name="Ella Eyckmans" userId="e6c4487436fb0ab8" providerId="LiveId" clId="{73245CA3-466C-B44C-B92A-B4DC0B2F520B}" dt="2021-11-30T14:43:27.866" v="659" actId="20577"/>
        <pc:sldMkLst>
          <pc:docMk/>
          <pc:sldMk cId="85695085" sldId="2075"/>
        </pc:sldMkLst>
        <pc:spChg chg="mod">
          <ac:chgData name="Ella Eyckmans" userId="e6c4487436fb0ab8" providerId="LiveId" clId="{73245CA3-466C-B44C-B92A-B4DC0B2F520B}" dt="2021-11-30T14:43:27.866" v="659" actId="20577"/>
          <ac:spMkLst>
            <pc:docMk/>
            <pc:sldMk cId="85695085" sldId="2075"/>
            <ac:spMk id="3" creationId="{5E1A707E-FCE5-9141-B20F-841FD34CCD20}"/>
          </ac:spMkLst>
        </pc:spChg>
        <pc:spChg chg="del">
          <ac:chgData name="Ella Eyckmans" userId="e6c4487436fb0ab8" providerId="LiveId" clId="{73245CA3-466C-B44C-B92A-B4DC0B2F520B}" dt="2021-11-30T14:42:33.501" v="587" actId="478"/>
          <ac:spMkLst>
            <pc:docMk/>
            <pc:sldMk cId="85695085" sldId="2075"/>
            <ac:spMk id="8" creationId="{BABDD847-866B-B041-AFB0-6ED7A2B02577}"/>
          </ac:spMkLst>
        </pc:spChg>
      </pc:sldChg>
      <pc:sldChg chg="del">
        <pc:chgData name="Ella Eyckmans" userId="e6c4487436fb0ab8" providerId="LiveId" clId="{73245CA3-466C-B44C-B92A-B4DC0B2F520B}" dt="2021-11-30T13:51:59.544" v="26" actId="2696"/>
        <pc:sldMkLst>
          <pc:docMk/>
          <pc:sldMk cId="977497680" sldId="2075"/>
        </pc:sldMkLst>
      </pc:sldChg>
      <pc:sldChg chg="new del ord">
        <pc:chgData name="Ella Eyckmans" userId="e6c4487436fb0ab8" providerId="LiveId" clId="{73245CA3-466C-B44C-B92A-B4DC0B2F520B}" dt="2021-11-30T14:14:49.027" v="226" actId="2696"/>
        <pc:sldMkLst>
          <pc:docMk/>
          <pc:sldMk cId="1036830562" sldId="2075"/>
        </pc:sldMkLst>
      </pc:sldChg>
      <pc:sldChg chg="modSp new del mod ord">
        <pc:chgData name="Ella Eyckmans" userId="e6c4487436fb0ab8" providerId="LiveId" clId="{73245CA3-466C-B44C-B92A-B4DC0B2F520B}" dt="2021-11-30T14:27:01.069" v="409" actId="2696"/>
        <pc:sldMkLst>
          <pc:docMk/>
          <pc:sldMk cId="3649970035" sldId="2075"/>
        </pc:sldMkLst>
        <pc:spChg chg="mod">
          <ac:chgData name="Ella Eyckmans" userId="e6c4487436fb0ab8" providerId="LiveId" clId="{73245CA3-466C-B44C-B92A-B4DC0B2F520B}" dt="2021-11-30T14:26:42.411" v="407" actId="20577"/>
          <ac:spMkLst>
            <pc:docMk/>
            <pc:sldMk cId="3649970035" sldId="2075"/>
            <ac:spMk id="2" creationId="{1CF7089B-707C-244A-934C-010B419C5F73}"/>
          </ac:spMkLst>
        </pc:spChg>
      </pc:sldChg>
      <pc:sldChg chg="del">
        <pc:chgData name="Ella Eyckmans" userId="e6c4487436fb0ab8" providerId="LiveId" clId="{73245CA3-466C-B44C-B92A-B4DC0B2F520B}" dt="2021-11-30T13:52:00.400" v="28" actId="2696"/>
        <pc:sldMkLst>
          <pc:docMk/>
          <pc:sldMk cId="1460645417" sldId="2076"/>
        </pc:sldMkLst>
      </pc:sldChg>
      <pc:sldChg chg="modSp new mod">
        <pc:chgData name="Ella Eyckmans" userId="e6c4487436fb0ab8" providerId="LiveId" clId="{73245CA3-466C-B44C-B92A-B4DC0B2F520B}" dt="2021-11-30T14:43:08.263" v="656" actId="20577"/>
        <pc:sldMkLst>
          <pc:docMk/>
          <pc:sldMk cId="3114876451" sldId="2076"/>
        </pc:sldMkLst>
        <pc:spChg chg="mod">
          <ac:chgData name="Ella Eyckmans" userId="e6c4487436fb0ab8" providerId="LiveId" clId="{73245CA3-466C-B44C-B92A-B4DC0B2F520B}" dt="2021-11-30T14:43:08.263" v="656" actId="20577"/>
          <ac:spMkLst>
            <pc:docMk/>
            <pc:sldMk cId="3114876451" sldId="2076"/>
            <ac:spMk id="2" creationId="{99F2E2E9-B49F-3946-A3C1-B23079522008}"/>
          </ac:spMkLst>
        </pc:spChg>
      </pc:sldChg>
      <pc:sldChg chg="add del">
        <pc:chgData name="Ella Eyckmans" userId="e6c4487436fb0ab8" providerId="LiveId" clId="{73245CA3-466C-B44C-B92A-B4DC0B2F520B}" dt="2021-11-30T14:46:10.677" v="661" actId="2696"/>
        <pc:sldMkLst>
          <pc:docMk/>
          <pc:sldMk cId="933323962" sldId="2077"/>
        </pc:sldMkLst>
      </pc:sldChg>
      <pc:sldChg chg="del">
        <pc:chgData name="Ella Eyckmans" userId="e6c4487436fb0ab8" providerId="LiveId" clId="{73245CA3-466C-B44C-B92A-B4DC0B2F520B}" dt="2021-11-30T13:52:11.642" v="40" actId="2696"/>
        <pc:sldMkLst>
          <pc:docMk/>
          <pc:sldMk cId="3357935227" sldId="2077"/>
        </pc:sldMkLst>
      </pc:sldChg>
      <pc:sldMasterChg chg="del delSldLayout">
        <pc:chgData name="Ella Eyckmans" userId="e6c4487436fb0ab8" providerId="LiveId" clId="{73245CA3-466C-B44C-B92A-B4DC0B2F520B}" dt="2021-11-30T13:51:58.630" v="24" actId="2696"/>
        <pc:sldMasterMkLst>
          <pc:docMk/>
          <pc:sldMasterMk cId="4255870212" sldId="2147483672"/>
        </pc:sldMasterMkLst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4265760678" sldId="2147483673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1870339941" sldId="2147483674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3154443774" sldId="2147483675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2460017716" sldId="2147483676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357425245" sldId="2147483677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2723186189" sldId="2147483678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3367633059" sldId="2147483679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1247012288" sldId="2147483680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3670503514" sldId="2147483681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3144892579" sldId="2147483682"/>
          </pc:sldLayoutMkLst>
        </pc:sldLayoutChg>
        <pc:sldLayoutChg chg="del">
          <pc:chgData name="Ella Eyckmans" userId="e6c4487436fb0ab8" providerId="LiveId" clId="{73245CA3-466C-B44C-B92A-B4DC0B2F520B}" dt="2021-11-30T13:51:58.630" v="24" actId="2696"/>
          <pc:sldLayoutMkLst>
            <pc:docMk/>
            <pc:sldMasterMk cId="4255870212" sldId="2147483672"/>
            <pc:sldLayoutMk cId="1037481511" sldId="2147483683"/>
          </pc:sldLayoutMkLst>
        </pc:sldLayoutChg>
      </pc:sldMasterChg>
      <pc:sldMasterChg chg="del delSldLayout">
        <pc:chgData name="Ella Eyckmans" userId="e6c4487436fb0ab8" providerId="LiveId" clId="{73245CA3-466C-B44C-B92A-B4DC0B2F520B}" dt="2021-11-30T13:52:02.322" v="30" actId="2696"/>
        <pc:sldMasterMkLst>
          <pc:docMk/>
          <pc:sldMasterMk cId="2748599434" sldId="2147483684"/>
        </pc:sldMasterMkLst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2066468631" sldId="2147483685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1145569054" sldId="2147483686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3086212410" sldId="2147483687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3345397354" sldId="2147483688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406170065" sldId="2147483689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1043080504" sldId="2147483690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1532033966" sldId="2147483691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4132512824" sldId="2147483692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2997031097" sldId="2147483693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2015710785" sldId="2147483694"/>
          </pc:sldLayoutMkLst>
        </pc:sldLayoutChg>
        <pc:sldLayoutChg chg="del">
          <pc:chgData name="Ella Eyckmans" userId="e6c4487436fb0ab8" providerId="LiveId" clId="{73245CA3-466C-B44C-B92A-B4DC0B2F520B}" dt="2021-11-30T13:52:02.322" v="30" actId="2696"/>
          <pc:sldLayoutMkLst>
            <pc:docMk/>
            <pc:sldMasterMk cId="2748599434" sldId="2147483684"/>
            <pc:sldLayoutMk cId="2894902993" sldId="2147483695"/>
          </pc:sldLayoutMkLst>
        </pc:sldLayoutChg>
      </pc:sldMasterChg>
    </pc:docChg>
  </pc:docChgLst>
  <pc:docChgLst>
    <pc:chgData name="Ella Eyckmans" userId="e6c4487436fb0ab8" providerId="LiveId" clId="{CAA8765F-BEAB-C64F-B414-9E66293278EB}"/>
    <pc:docChg chg="custSel addSld delSld modSld sldOrd delMainMaster">
      <pc:chgData name="Ella Eyckmans" userId="e6c4487436fb0ab8" providerId="LiveId" clId="{CAA8765F-BEAB-C64F-B414-9E66293278EB}" dt="2021-12-07T09:55:37.668" v="1170" actId="20577"/>
      <pc:docMkLst>
        <pc:docMk/>
      </pc:docMkLst>
      <pc:sldChg chg="modSp mod">
        <pc:chgData name="Ella Eyckmans" userId="e6c4487436fb0ab8" providerId="LiveId" clId="{CAA8765F-BEAB-C64F-B414-9E66293278EB}" dt="2021-12-05T10:04:32.624" v="10" actId="20577"/>
        <pc:sldMkLst>
          <pc:docMk/>
          <pc:sldMk cId="3825545996" sldId="257"/>
        </pc:sldMkLst>
        <pc:spChg chg="mod">
          <ac:chgData name="Ella Eyckmans" userId="e6c4487436fb0ab8" providerId="LiveId" clId="{CAA8765F-BEAB-C64F-B414-9E66293278EB}" dt="2021-12-05T10:04:32.624" v="10" actId="20577"/>
          <ac:spMkLst>
            <pc:docMk/>
            <pc:sldMk cId="3825545996" sldId="257"/>
            <ac:spMk id="3" creationId="{103A8A61-FD22-43CA-80C7-5FC1D08E29C5}"/>
          </ac:spMkLst>
        </pc:spChg>
      </pc:sldChg>
      <pc:sldChg chg="del">
        <pc:chgData name="Ella Eyckmans" userId="e6c4487436fb0ab8" providerId="LiveId" clId="{CAA8765F-BEAB-C64F-B414-9E66293278EB}" dt="2021-12-05T10:04:52.492" v="33" actId="2696"/>
        <pc:sldMkLst>
          <pc:docMk/>
          <pc:sldMk cId="2951691912" sldId="297"/>
        </pc:sldMkLst>
      </pc:sldChg>
      <pc:sldChg chg="del">
        <pc:chgData name="Ella Eyckmans" userId="e6c4487436fb0ab8" providerId="LiveId" clId="{CAA8765F-BEAB-C64F-B414-9E66293278EB}" dt="2021-12-05T10:04:52.755" v="34" actId="2696"/>
        <pc:sldMkLst>
          <pc:docMk/>
          <pc:sldMk cId="4017001392" sldId="300"/>
        </pc:sldMkLst>
      </pc:sldChg>
      <pc:sldChg chg="del">
        <pc:chgData name="Ella Eyckmans" userId="e6c4487436fb0ab8" providerId="LiveId" clId="{CAA8765F-BEAB-C64F-B414-9E66293278EB}" dt="2021-12-05T10:04:53.070" v="35" actId="2696"/>
        <pc:sldMkLst>
          <pc:docMk/>
          <pc:sldMk cId="1992708086" sldId="301"/>
        </pc:sldMkLst>
      </pc:sldChg>
      <pc:sldChg chg="del">
        <pc:chgData name="Ella Eyckmans" userId="e6c4487436fb0ab8" providerId="LiveId" clId="{CAA8765F-BEAB-C64F-B414-9E66293278EB}" dt="2021-12-05T10:04:55.724" v="36" actId="2696"/>
        <pc:sldMkLst>
          <pc:docMk/>
          <pc:sldMk cId="3616321258" sldId="302"/>
        </pc:sldMkLst>
      </pc:sldChg>
      <pc:sldChg chg="add setBg">
        <pc:chgData name="Ella Eyckmans" userId="e6c4487436fb0ab8" providerId="LiveId" clId="{CAA8765F-BEAB-C64F-B414-9E66293278EB}" dt="2021-12-06T17:09:59.887" v="1165"/>
        <pc:sldMkLst>
          <pc:docMk/>
          <pc:sldMk cId="1706315551" sldId="575"/>
        </pc:sldMkLst>
      </pc:sldChg>
      <pc:sldChg chg="del">
        <pc:chgData name="Ella Eyckmans" userId="e6c4487436fb0ab8" providerId="LiveId" clId="{CAA8765F-BEAB-C64F-B414-9E66293278EB}" dt="2021-12-05T10:04:46.960" v="26" actId="2696"/>
        <pc:sldMkLst>
          <pc:docMk/>
          <pc:sldMk cId="3382791586" sldId="592"/>
        </pc:sldMkLst>
      </pc:sldChg>
      <pc:sldChg chg="del">
        <pc:chgData name="Ella Eyckmans" userId="e6c4487436fb0ab8" providerId="LiveId" clId="{CAA8765F-BEAB-C64F-B414-9E66293278EB}" dt="2021-12-05T10:04:47.291" v="27" actId="2696"/>
        <pc:sldMkLst>
          <pc:docMk/>
          <pc:sldMk cId="117862600" sldId="601"/>
        </pc:sldMkLst>
      </pc:sldChg>
      <pc:sldChg chg="del">
        <pc:chgData name="Ella Eyckmans" userId="e6c4487436fb0ab8" providerId="LiveId" clId="{CAA8765F-BEAB-C64F-B414-9E66293278EB}" dt="2021-12-05T10:04:47.648" v="28" actId="2696"/>
        <pc:sldMkLst>
          <pc:docMk/>
          <pc:sldMk cId="3595230900" sldId="602"/>
        </pc:sldMkLst>
      </pc:sldChg>
      <pc:sldChg chg="del">
        <pc:chgData name="Ella Eyckmans" userId="e6c4487436fb0ab8" providerId="LiveId" clId="{CAA8765F-BEAB-C64F-B414-9E66293278EB}" dt="2021-12-05T10:04:48.011" v="29" actId="2696"/>
        <pc:sldMkLst>
          <pc:docMk/>
          <pc:sldMk cId="3704405454" sldId="603"/>
        </pc:sldMkLst>
      </pc:sldChg>
      <pc:sldChg chg="del">
        <pc:chgData name="Ella Eyckmans" userId="e6c4487436fb0ab8" providerId="LiveId" clId="{CAA8765F-BEAB-C64F-B414-9E66293278EB}" dt="2021-12-05T10:04:48.424" v="30" actId="2696"/>
        <pc:sldMkLst>
          <pc:docMk/>
          <pc:sldMk cId="832618006" sldId="604"/>
        </pc:sldMkLst>
      </pc:sldChg>
      <pc:sldChg chg="del">
        <pc:chgData name="Ella Eyckmans" userId="e6c4487436fb0ab8" providerId="LiveId" clId="{CAA8765F-BEAB-C64F-B414-9E66293278EB}" dt="2021-12-05T10:04:56.395" v="38" actId="2696"/>
        <pc:sldMkLst>
          <pc:docMk/>
          <pc:sldMk cId="390865408" sldId="610"/>
        </pc:sldMkLst>
      </pc:sldChg>
      <pc:sldChg chg="del">
        <pc:chgData name="Ella Eyckmans" userId="e6c4487436fb0ab8" providerId="LiveId" clId="{CAA8765F-BEAB-C64F-B414-9E66293278EB}" dt="2021-12-05T10:04:56.794" v="39" actId="2696"/>
        <pc:sldMkLst>
          <pc:docMk/>
          <pc:sldMk cId="2504312415" sldId="611"/>
        </pc:sldMkLst>
      </pc:sldChg>
      <pc:sldChg chg="del">
        <pc:chgData name="Ella Eyckmans" userId="e6c4487436fb0ab8" providerId="LiveId" clId="{CAA8765F-BEAB-C64F-B414-9E66293278EB}" dt="2021-12-05T10:04:44.603" v="22" actId="2696"/>
        <pc:sldMkLst>
          <pc:docMk/>
          <pc:sldMk cId="172319840" sldId="612"/>
        </pc:sldMkLst>
      </pc:sldChg>
      <pc:sldChg chg="del">
        <pc:chgData name="Ella Eyckmans" userId="e6c4487436fb0ab8" providerId="LiveId" clId="{CAA8765F-BEAB-C64F-B414-9E66293278EB}" dt="2021-12-05T10:04:45.292" v="23" actId="2696"/>
        <pc:sldMkLst>
          <pc:docMk/>
          <pc:sldMk cId="2152157309" sldId="618"/>
        </pc:sldMkLst>
      </pc:sldChg>
      <pc:sldChg chg="add">
        <pc:chgData name="Ella Eyckmans" userId="e6c4487436fb0ab8" providerId="LiveId" clId="{CAA8765F-BEAB-C64F-B414-9E66293278EB}" dt="2021-12-06T16:12:27.495" v="53"/>
        <pc:sldMkLst>
          <pc:docMk/>
          <pc:sldMk cId="2297668687" sldId="618"/>
        </pc:sldMkLst>
      </pc:sldChg>
      <pc:sldChg chg="delSp modSp add mod setBg delDesignElem">
        <pc:chgData name="Ella Eyckmans" userId="e6c4487436fb0ab8" providerId="LiveId" clId="{CAA8765F-BEAB-C64F-B414-9E66293278EB}" dt="2021-12-06T16:29:46.163" v="285" actId="20577"/>
        <pc:sldMkLst>
          <pc:docMk/>
          <pc:sldMk cId="2352766014" sldId="619"/>
        </pc:sldMkLst>
        <pc:spChg chg="mod">
          <ac:chgData name="Ella Eyckmans" userId="e6c4487436fb0ab8" providerId="LiveId" clId="{CAA8765F-BEAB-C64F-B414-9E66293278EB}" dt="2021-12-06T16:29:46.163" v="285" actId="20577"/>
          <ac:spMkLst>
            <pc:docMk/>
            <pc:sldMk cId="2352766014" sldId="619"/>
            <ac:spMk id="2" creationId="{16451154-C166-459B-91A4-B32B38FAAD6F}"/>
          </ac:spMkLst>
        </pc:spChg>
        <pc:spChg chg="del">
          <ac:chgData name="Ella Eyckmans" userId="e6c4487436fb0ab8" providerId="LiveId" clId="{CAA8765F-BEAB-C64F-B414-9E66293278EB}" dt="2021-12-06T16:12:27.495" v="53"/>
          <ac:spMkLst>
            <pc:docMk/>
            <pc:sldMk cId="2352766014" sldId="619"/>
            <ac:spMk id="12" creationId="{C9282A06-9239-46C8-834E-77EAFCBA12E1}"/>
          </ac:spMkLst>
        </pc:spChg>
        <pc:spChg chg="del">
          <ac:chgData name="Ella Eyckmans" userId="e6c4487436fb0ab8" providerId="LiveId" clId="{CAA8765F-BEAB-C64F-B414-9E66293278EB}" dt="2021-12-06T16:12:27.495" v="53"/>
          <ac:spMkLst>
            <pc:docMk/>
            <pc:sldMk cId="2352766014" sldId="619"/>
            <ac:spMk id="14" creationId="{6CE08234-6CA5-4818-9B31-1F8715FAF493}"/>
          </ac:spMkLst>
        </pc:spChg>
      </pc:sldChg>
      <pc:sldChg chg="add">
        <pc:chgData name="Ella Eyckmans" userId="e6c4487436fb0ab8" providerId="LiveId" clId="{CAA8765F-BEAB-C64F-B414-9E66293278EB}" dt="2021-12-06T16:12:27.495" v="53"/>
        <pc:sldMkLst>
          <pc:docMk/>
          <pc:sldMk cId="1069865579" sldId="620"/>
        </pc:sldMkLst>
      </pc:sldChg>
      <pc:sldChg chg="add">
        <pc:chgData name="Ella Eyckmans" userId="e6c4487436fb0ab8" providerId="LiveId" clId="{CAA8765F-BEAB-C64F-B414-9E66293278EB}" dt="2021-12-06T16:12:27.495" v="53"/>
        <pc:sldMkLst>
          <pc:docMk/>
          <pc:sldMk cId="3538081680" sldId="621"/>
        </pc:sldMkLst>
      </pc:sldChg>
      <pc:sldChg chg="add">
        <pc:chgData name="Ella Eyckmans" userId="e6c4487436fb0ab8" providerId="LiveId" clId="{CAA8765F-BEAB-C64F-B414-9E66293278EB}" dt="2021-12-06T16:12:27.495" v="53"/>
        <pc:sldMkLst>
          <pc:docMk/>
          <pc:sldMk cId="3876983152" sldId="622"/>
        </pc:sldMkLst>
      </pc:sldChg>
      <pc:sldChg chg="add">
        <pc:chgData name="Ella Eyckmans" userId="e6c4487436fb0ab8" providerId="LiveId" clId="{CAA8765F-BEAB-C64F-B414-9E66293278EB}" dt="2021-12-06T16:12:27.495" v="53"/>
        <pc:sldMkLst>
          <pc:docMk/>
          <pc:sldMk cId="4109116801" sldId="623"/>
        </pc:sldMkLst>
      </pc:sldChg>
      <pc:sldChg chg="delSp modSp del mod ord delAnim">
        <pc:chgData name="Ella Eyckmans" userId="e6c4487436fb0ab8" providerId="LiveId" clId="{CAA8765F-BEAB-C64F-B414-9E66293278EB}" dt="2021-12-06T17:08:10.613" v="1163" actId="2696"/>
        <pc:sldMkLst>
          <pc:docMk/>
          <pc:sldMk cId="1166771048" sldId="628"/>
        </pc:sldMkLst>
        <pc:spChg chg="mod">
          <ac:chgData name="Ella Eyckmans" userId="e6c4487436fb0ab8" providerId="LiveId" clId="{CAA8765F-BEAB-C64F-B414-9E66293278EB}" dt="2021-12-06T16:31:02.315" v="307" actId="122"/>
          <ac:spMkLst>
            <pc:docMk/>
            <pc:sldMk cId="1166771048" sldId="628"/>
            <ac:spMk id="3" creationId="{8C1553B0-C477-4859-89D6-E84300BF1291}"/>
          </ac:spMkLst>
        </pc:spChg>
        <pc:spChg chg="mod">
          <ac:chgData name="Ella Eyckmans" userId="e6c4487436fb0ab8" providerId="LiveId" clId="{CAA8765F-BEAB-C64F-B414-9E66293278EB}" dt="2021-12-06T16:31:04.818" v="308" actId="122"/>
          <ac:spMkLst>
            <pc:docMk/>
            <pc:sldMk cId="1166771048" sldId="628"/>
            <ac:spMk id="4" creationId="{BCD95695-29BC-4E6A-9E05-936DADDAB3CF}"/>
          </ac:spMkLst>
        </pc:spChg>
        <pc:spChg chg="mod">
          <ac:chgData name="Ella Eyckmans" userId="e6c4487436fb0ab8" providerId="LiveId" clId="{CAA8765F-BEAB-C64F-B414-9E66293278EB}" dt="2021-12-06T16:31:07.356" v="309" actId="122"/>
          <ac:spMkLst>
            <pc:docMk/>
            <pc:sldMk cId="1166771048" sldId="628"/>
            <ac:spMk id="5" creationId="{5CC0245D-7568-4E78-BF5C-95FE2E85180B}"/>
          </ac:spMkLst>
        </pc:spChg>
        <pc:spChg chg="del">
          <ac:chgData name="Ella Eyckmans" userId="e6c4487436fb0ab8" providerId="LiveId" clId="{CAA8765F-BEAB-C64F-B414-9E66293278EB}" dt="2021-12-06T16:30:26.531" v="293" actId="478"/>
          <ac:spMkLst>
            <pc:docMk/>
            <pc:sldMk cId="1166771048" sldId="628"/>
            <ac:spMk id="7" creationId="{A101F6CC-6CC8-44A3-9549-9C300566F9E8}"/>
          </ac:spMkLst>
        </pc:spChg>
        <pc:spChg chg="del">
          <ac:chgData name="Ella Eyckmans" userId="e6c4487436fb0ab8" providerId="LiveId" clId="{CAA8765F-BEAB-C64F-B414-9E66293278EB}" dt="2021-12-06T16:30:27.521" v="294" actId="478"/>
          <ac:spMkLst>
            <pc:docMk/>
            <pc:sldMk cId="1166771048" sldId="628"/>
            <ac:spMk id="10" creationId="{06010DC9-E2F3-4158-8DDA-0C9338522D18}"/>
          </ac:spMkLst>
        </pc:spChg>
      </pc:sldChg>
      <pc:sldChg chg="del">
        <pc:chgData name="Ella Eyckmans" userId="e6c4487436fb0ab8" providerId="LiveId" clId="{CAA8765F-BEAB-C64F-B414-9E66293278EB}" dt="2021-12-05T10:04:58.435" v="43" actId="2696"/>
        <pc:sldMkLst>
          <pc:docMk/>
          <pc:sldMk cId="789497317" sldId="630"/>
        </pc:sldMkLst>
      </pc:sldChg>
      <pc:sldChg chg="modSp mod">
        <pc:chgData name="Ella Eyckmans" userId="e6c4487436fb0ab8" providerId="LiveId" clId="{CAA8765F-BEAB-C64F-B414-9E66293278EB}" dt="2021-12-06T16:15:17.356" v="167" actId="207"/>
        <pc:sldMkLst>
          <pc:docMk/>
          <pc:sldMk cId="3604614673" sldId="686"/>
        </pc:sldMkLst>
        <pc:spChg chg="mod">
          <ac:chgData name="Ella Eyckmans" userId="e6c4487436fb0ab8" providerId="LiveId" clId="{CAA8765F-BEAB-C64F-B414-9E66293278EB}" dt="2021-12-06T16:15:17.356" v="167" actId="207"/>
          <ac:spMkLst>
            <pc:docMk/>
            <pc:sldMk cId="3604614673" sldId="686"/>
            <ac:spMk id="3" creationId="{0BBBD1E5-D82C-9648-B111-F90280937517}"/>
          </ac:spMkLst>
        </pc:spChg>
      </pc:sldChg>
      <pc:sldChg chg="ord">
        <pc:chgData name="Ella Eyckmans" userId="e6c4487436fb0ab8" providerId="LiveId" clId="{CAA8765F-BEAB-C64F-B414-9E66293278EB}" dt="2021-12-06T11:03:31.410" v="51" actId="20578"/>
        <pc:sldMkLst>
          <pc:docMk/>
          <pc:sldMk cId="4005608953" sldId="808"/>
        </pc:sldMkLst>
      </pc:sldChg>
      <pc:sldChg chg="delSp modSp add mod">
        <pc:chgData name="Ella Eyckmans" userId="e6c4487436fb0ab8" providerId="LiveId" clId="{CAA8765F-BEAB-C64F-B414-9E66293278EB}" dt="2021-12-06T16:56:27.121" v="863" actId="20577"/>
        <pc:sldMkLst>
          <pc:docMk/>
          <pc:sldMk cId="2583702100" sldId="852"/>
        </pc:sldMkLst>
        <pc:spChg chg="mod">
          <ac:chgData name="Ella Eyckmans" userId="e6c4487436fb0ab8" providerId="LiveId" clId="{CAA8765F-BEAB-C64F-B414-9E66293278EB}" dt="2021-12-06T16:56:27.121" v="863" actId="20577"/>
          <ac:spMkLst>
            <pc:docMk/>
            <pc:sldMk cId="2583702100" sldId="852"/>
            <ac:spMk id="3" creationId="{6D332CB6-4C30-4A0F-9936-BF60D4F224F6}"/>
          </ac:spMkLst>
        </pc:spChg>
        <pc:spChg chg="del">
          <ac:chgData name="Ella Eyckmans" userId="e6c4487436fb0ab8" providerId="LiveId" clId="{CAA8765F-BEAB-C64F-B414-9E66293278EB}" dt="2021-12-06T16:27:57.956" v="228" actId="478"/>
          <ac:spMkLst>
            <pc:docMk/>
            <pc:sldMk cId="2583702100" sldId="852"/>
            <ac:spMk id="5" creationId="{40BF4C5F-596C-6F46-9192-3D059ED319E1}"/>
          </ac:spMkLst>
        </pc:spChg>
      </pc:sldChg>
      <pc:sldChg chg="modSp mod">
        <pc:chgData name="Ella Eyckmans" userId="e6c4487436fb0ab8" providerId="LiveId" clId="{CAA8765F-BEAB-C64F-B414-9E66293278EB}" dt="2021-12-06T16:14:14.959" v="57" actId="20577"/>
        <pc:sldMkLst>
          <pc:docMk/>
          <pc:sldMk cId="1293836154" sldId="855"/>
        </pc:sldMkLst>
        <pc:spChg chg="mod">
          <ac:chgData name="Ella Eyckmans" userId="e6c4487436fb0ab8" providerId="LiveId" clId="{CAA8765F-BEAB-C64F-B414-9E66293278EB}" dt="2021-12-06T16:14:14.959" v="57" actId="20577"/>
          <ac:spMkLst>
            <pc:docMk/>
            <pc:sldMk cId="1293836154" sldId="855"/>
            <ac:spMk id="9" creationId="{B76BD614-62FC-451F-AF0E-9BBF8DEF1A06}"/>
          </ac:spMkLst>
        </pc:spChg>
      </pc:sldChg>
      <pc:sldChg chg="del">
        <pc:chgData name="Ella Eyckmans" userId="e6c4487436fb0ab8" providerId="LiveId" clId="{CAA8765F-BEAB-C64F-B414-9E66293278EB}" dt="2021-12-05T10:04:49.301" v="32" actId="2696"/>
        <pc:sldMkLst>
          <pc:docMk/>
          <pc:sldMk cId="4022824502" sldId="856"/>
        </pc:sldMkLst>
      </pc:sldChg>
      <pc:sldChg chg="add">
        <pc:chgData name="Ella Eyckmans" userId="e6c4487436fb0ab8" providerId="LiveId" clId="{CAA8765F-BEAB-C64F-B414-9E66293278EB}" dt="2021-12-06T16:12:27.495" v="53"/>
        <pc:sldMkLst>
          <pc:docMk/>
          <pc:sldMk cId="1474294155" sldId="857"/>
        </pc:sldMkLst>
      </pc:sldChg>
      <pc:sldChg chg="addSp modSp add mod ord modAnim">
        <pc:chgData name="Ella Eyckmans" userId="e6c4487436fb0ab8" providerId="LiveId" clId="{CAA8765F-BEAB-C64F-B414-9E66293278EB}" dt="2021-12-07T09:01:39.572" v="1168"/>
        <pc:sldMkLst>
          <pc:docMk/>
          <pc:sldMk cId="1433891469" sldId="858"/>
        </pc:sldMkLst>
        <pc:spChg chg="add">
          <ac:chgData name="Ella Eyckmans" userId="e6c4487436fb0ab8" providerId="LiveId" clId="{CAA8765F-BEAB-C64F-B414-9E66293278EB}" dt="2021-12-07T09:01:35.534" v="1167" actId="11529"/>
          <ac:spMkLst>
            <pc:docMk/>
            <pc:sldMk cId="1433891469" sldId="858"/>
            <ac:spMk id="3" creationId="{6BE5FB98-3758-6446-A1E1-DEECBF4583D3}"/>
          </ac:spMkLst>
        </pc:spChg>
        <pc:picChg chg="mod">
          <ac:chgData name="Ella Eyckmans" userId="e6c4487436fb0ab8" providerId="LiveId" clId="{CAA8765F-BEAB-C64F-B414-9E66293278EB}" dt="2021-12-07T09:01:26.333" v="1166" actId="1076"/>
          <ac:picMkLst>
            <pc:docMk/>
            <pc:sldMk cId="1433891469" sldId="858"/>
            <ac:picMk id="11" creationId="{CAAA54AD-34C9-1F4A-9DDE-39A1F9DC5263}"/>
          </ac:picMkLst>
        </pc:picChg>
      </pc:sldChg>
      <pc:sldChg chg="delSp modSp add mod">
        <pc:chgData name="Ella Eyckmans" userId="e6c4487436fb0ab8" providerId="LiveId" clId="{CAA8765F-BEAB-C64F-B414-9E66293278EB}" dt="2021-12-07T09:55:37.668" v="1170" actId="20577"/>
        <pc:sldMkLst>
          <pc:docMk/>
          <pc:sldMk cId="1324197093" sldId="859"/>
        </pc:sldMkLst>
        <pc:spChg chg="mod">
          <ac:chgData name="Ella Eyckmans" userId="e6c4487436fb0ab8" providerId="LiveId" clId="{CAA8765F-BEAB-C64F-B414-9E66293278EB}" dt="2021-12-06T16:29:14.071" v="261" actId="20577"/>
          <ac:spMkLst>
            <pc:docMk/>
            <pc:sldMk cId="1324197093" sldId="859"/>
            <ac:spMk id="2" creationId="{8E7BDE72-B58E-D444-B56E-D4B9BB6D252D}"/>
          </ac:spMkLst>
        </pc:spChg>
        <pc:spChg chg="mod">
          <ac:chgData name="Ella Eyckmans" userId="e6c4487436fb0ab8" providerId="LiveId" clId="{CAA8765F-BEAB-C64F-B414-9E66293278EB}" dt="2021-12-07T09:55:37.668" v="1170" actId="20577"/>
          <ac:spMkLst>
            <pc:docMk/>
            <pc:sldMk cId="1324197093" sldId="859"/>
            <ac:spMk id="3" creationId="{5E1A707E-FCE5-9141-B20F-841FD34CCD20}"/>
          </ac:spMkLst>
        </pc:spChg>
        <pc:spChg chg="del">
          <ac:chgData name="Ella Eyckmans" userId="e6c4487436fb0ab8" providerId="LiveId" clId="{CAA8765F-BEAB-C64F-B414-9E66293278EB}" dt="2021-12-06T16:25:25.847" v="184" actId="478"/>
          <ac:spMkLst>
            <pc:docMk/>
            <pc:sldMk cId="1324197093" sldId="859"/>
            <ac:spMk id="8" creationId="{BABDD847-866B-B041-AFB0-6ED7A2B02577}"/>
          </ac:spMkLst>
        </pc:spChg>
      </pc:sldChg>
      <pc:sldChg chg="modSp add mod">
        <pc:chgData name="Ella Eyckmans" userId="e6c4487436fb0ab8" providerId="LiveId" clId="{CAA8765F-BEAB-C64F-B414-9E66293278EB}" dt="2021-12-06T16:26:38.181" v="214" actId="20577"/>
        <pc:sldMkLst>
          <pc:docMk/>
          <pc:sldMk cId="680491302" sldId="861"/>
        </pc:sldMkLst>
        <pc:spChg chg="mod">
          <ac:chgData name="Ella Eyckmans" userId="e6c4487436fb0ab8" providerId="LiveId" clId="{CAA8765F-BEAB-C64F-B414-9E66293278EB}" dt="2021-12-06T16:26:38.181" v="214" actId="20577"/>
          <ac:spMkLst>
            <pc:docMk/>
            <pc:sldMk cId="680491302" sldId="861"/>
            <ac:spMk id="2" creationId="{F2802051-7A8C-9D40-B990-88B1B89D301D}"/>
          </ac:spMkLst>
        </pc:spChg>
      </pc:sldChg>
      <pc:sldChg chg="modSp add mod ord">
        <pc:chgData name="Ella Eyckmans" userId="e6c4487436fb0ab8" providerId="LiveId" clId="{CAA8765F-BEAB-C64F-B414-9E66293278EB}" dt="2021-12-06T16:40:08.527" v="848" actId="20577"/>
        <pc:sldMkLst>
          <pc:docMk/>
          <pc:sldMk cId="1484984814" sldId="2078"/>
        </pc:sldMkLst>
        <pc:spChg chg="mod">
          <ac:chgData name="Ella Eyckmans" userId="e6c4487436fb0ab8" providerId="LiveId" clId="{CAA8765F-BEAB-C64F-B414-9E66293278EB}" dt="2021-12-06T16:40:08.527" v="848" actId="20577"/>
          <ac:spMkLst>
            <pc:docMk/>
            <pc:sldMk cId="1484984814" sldId="2078"/>
            <ac:spMk id="3" creationId="{5E1A707E-FCE5-9141-B20F-841FD34CCD20}"/>
          </ac:spMkLst>
        </pc:spChg>
      </pc:sldChg>
      <pc:sldChg chg="del">
        <pc:chgData name="Ella Eyckmans" userId="e6c4487436fb0ab8" providerId="LiveId" clId="{CAA8765F-BEAB-C64F-B414-9E66293278EB}" dt="2021-12-05T10:05:04.490" v="44" actId="2696"/>
        <pc:sldMkLst>
          <pc:docMk/>
          <pc:sldMk cId="2479490378" sldId="2078"/>
        </pc:sldMkLst>
      </pc:sldChg>
      <pc:sldChg chg="del">
        <pc:chgData name="Ella Eyckmans" userId="e6c4487436fb0ab8" providerId="LiveId" clId="{CAA8765F-BEAB-C64F-B414-9E66293278EB}" dt="2021-12-05T10:04:48.910" v="31" actId="2696"/>
        <pc:sldMkLst>
          <pc:docMk/>
          <pc:sldMk cId="1321012811" sldId="2079"/>
        </pc:sldMkLst>
      </pc:sldChg>
      <pc:sldChg chg="del">
        <pc:chgData name="Ella Eyckmans" userId="e6c4487436fb0ab8" providerId="LiveId" clId="{CAA8765F-BEAB-C64F-B414-9E66293278EB}" dt="2021-12-05T10:04:56.066" v="37" actId="2696"/>
        <pc:sldMkLst>
          <pc:docMk/>
          <pc:sldMk cId="3824478642" sldId="2080"/>
        </pc:sldMkLst>
      </pc:sldChg>
      <pc:sldChg chg="del">
        <pc:chgData name="Ella Eyckmans" userId="e6c4487436fb0ab8" providerId="LiveId" clId="{CAA8765F-BEAB-C64F-B414-9E66293278EB}" dt="2021-12-05T10:04:57.182" v="40" actId="2696"/>
        <pc:sldMkLst>
          <pc:docMk/>
          <pc:sldMk cId="2273518689" sldId="2081"/>
        </pc:sldMkLst>
      </pc:sldChg>
      <pc:sldChg chg="add del">
        <pc:chgData name="Ella Eyckmans" userId="e6c4487436fb0ab8" providerId="LiveId" clId="{CAA8765F-BEAB-C64F-B414-9E66293278EB}" dt="2021-12-06T10:39:31.072" v="46"/>
        <pc:sldMkLst>
          <pc:docMk/>
          <pc:sldMk cId="4068421644" sldId="2082"/>
        </pc:sldMkLst>
      </pc:sldChg>
      <pc:sldChg chg="modSp mod ord">
        <pc:chgData name="Ella Eyckmans" userId="e6c4487436fb0ab8" providerId="LiveId" clId="{CAA8765F-BEAB-C64F-B414-9E66293278EB}" dt="2021-12-06T16:37:25.061" v="846" actId="20577"/>
        <pc:sldMkLst>
          <pc:docMk/>
          <pc:sldMk cId="1717341240" sldId="2083"/>
        </pc:sldMkLst>
        <pc:spChg chg="mod">
          <ac:chgData name="Ella Eyckmans" userId="e6c4487436fb0ab8" providerId="LiveId" clId="{CAA8765F-BEAB-C64F-B414-9E66293278EB}" dt="2021-12-06T16:37:25.061" v="846" actId="20577"/>
          <ac:spMkLst>
            <pc:docMk/>
            <pc:sldMk cId="1717341240" sldId="2083"/>
            <ac:spMk id="3" creationId="{492FE3B6-6584-4396-A8E4-EE1DDEDA1E14}"/>
          </ac:spMkLst>
        </pc:spChg>
      </pc:sldChg>
      <pc:sldChg chg="del">
        <pc:chgData name="Ella Eyckmans" userId="e6c4487436fb0ab8" providerId="LiveId" clId="{CAA8765F-BEAB-C64F-B414-9E66293278EB}" dt="2021-12-05T10:04:39.635" v="11" actId="2696"/>
        <pc:sldMkLst>
          <pc:docMk/>
          <pc:sldMk cId="2583702100" sldId="2084"/>
        </pc:sldMkLst>
      </pc:sldChg>
      <pc:sldChg chg="modSp mod">
        <pc:chgData name="Ella Eyckmans" userId="e6c4487436fb0ab8" providerId="LiveId" clId="{CAA8765F-BEAB-C64F-B414-9E66293278EB}" dt="2021-12-05T10:04:42.060" v="16" actId="20577"/>
        <pc:sldMkLst>
          <pc:docMk/>
          <pc:sldMk cId="2586975355" sldId="2085"/>
        </pc:sldMkLst>
        <pc:spChg chg="mod">
          <ac:chgData name="Ella Eyckmans" userId="e6c4487436fb0ab8" providerId="LiveId" clId="{CAA8765F-BEAB-C64F-B414-9E66293278EB}" dt="2021-12-05T10:04:42.060" v="16" actId="20577"/>
          <ac:spMkLst>
            <pc:docMk/>
            <pc:sldMk cId="2586975355" sldId="2085"/>
            <ac:spMk id="2" creationId="{173958E5-D6AD-4745-9991-1EBE750FFEF9}"/>
          </ac:spMkLst>
        </pc:spChg>
      </pc:sldChg>
      <pc:sldChg chg="add del">
        <pc:chgData name="Ella Eyckmans" userId="e6c4487436fb0ab8" providerId="LiveId" clId="{CAA8765F-BEAB-C64F-B414-9E66293278EB}" dt="2021-12-06T10:39:31.072" v="46"/>
        <pc:sldMkLst>
          <pc:docMk/>
          <pc:sldMk cId="3289325881" sldId="2086"/>
        </pc:sldMkLst>
      </pc:sldChg>
      <pc:sldChg chg="new del">
        <pc:chgData name="Ella Eyckmans" userId="e6c4487436fb0ab8" providerId="LiveId" clId="{CAA8765F-BEAB-C64F-B414-9E66293278EB}" dt="2021-12-06T16:31:39.633" v="312" actId="2696"/>
        <pc:sldMkLst>
          <pc:docMk/>
          <pc:sldMk cId="2438474865" sldId="2087"/>
        </pc:sldMkLst>
      </pc:sldChg>
      <pc:sldChg chg="addSp modSp new mod">
        <pc:chgData name="Ella Eyckmans" userId="e6c4487436fb0ab8" providerId="LiveId" clId="{CAA8765F-BEAB-C64F-B414-9E66293278EB}" dt="2021-12-06T16:35:54.369" v="721" actId="1076"/>
        <pc:sldMkLst>
          <pc:docMk/>
          <pc:sldMk cId="3344172854" sldId="2087"/>
        </pc:sldMkLst>
        <pc:spChg chg="mod">
          <ac:chgData name="Ella Eyckmans" userId="e6c4487436fb0ab8" providerId="LiveId" clId="{CAA8765F-BEAB-C64F-B414-9E66293278EB}" dt="2021-12-06T16:32:06.980" v="353" actId="20577"/>
          <ac:spMkLst>
            <pc:docMk/>
            <pc:sldMk cId="3344172854" sldId="2087"/>
            <ac:spMk id="2" creationId="{95567B2E-6AAF-BC45-AC1B-C2E58E276973}"/>
          </ac:spMkLst>
        </pc:spChg>
        <pc:spChg chg="mod">
          <ac:chgData name="Ella Eyckmans" userId="e6c4487436fb0ab8" providerId="LiveId" clId="{CAA8765F-BEAB-C64F-B414-9E66293278EB}" dt="2021-12-06T16:35:51.856" v="720" actId="20577"/>
          <ac:spMkLst>
            <pc:docMk/>
            <pc:sldMk cId="3344172854" sldId="2087"/>
            <ac:spMk id="3" creationId="{448C0E28-D37E-2B45-AA8E-D1E8145E91B8}"/>
          </ac:spMkLst>
        </pc:spChg>
        <pc:spChg chg="add mod">
          <ac:chgData name="Ella Eyckmans" userId="e6c4487436fb0ab8" providerId="LiveId" clId="{CAA8765F-BEAB-C64F-B414-9E66293278EB}" dt="2021-12-06T16:32:54.072" v="401" actId="14100"/>
          <ac:spMkLst>
            <pc:docMk/>
            <pc:sldMk cId="3344172854" sldId="2087"/>
            <ac:spMk id="5" creationId="{0854B984-BF04-0F47-B2F8-9A110C3C0B40}"/>
          </ac:spMkLst>
        </pc:spChg>
        <pc:picChg chg="add mod">
          <ac:chgData name="Ella Eyckmans" userId="e6c4487436fb0ab8" providerId="LiveId" clId="{CAA8765F-BEAB-C64F-B414-9E66293278EB}" dt="2021-12-06T16:35:54.369" v="721" actId="1076"/>
          <ac:picMkLst>
            <pc:docMk/>
            <pc:sldMk cId="3344172854" sldId="2087"/>
            <ac:picMk id="4" creationId="{8963BCF9-6CB2-C84E-8F4F-03E2E94B7AFD}"/>
          </ac:picMkLst>
        </pc:picChg>
      </pc:sldChg>
      <pc:sldChg chg="del">
        <pc:chgData name="Ella Eyckmans" userId="e6c4487436fb0ab8" providerId="LiveId" clId="{CAA8765F-BEAB-C64F-B414-9E66293278EB}" dt="2021-12-05T10:04:45.662" v="24" actId="2696"/>
        <pc:sldMkLst>
          <pc:docMk/>
          <pc:sldMk cId="4099134515" sldId="2087"/>
        </pc:sldMkLst>
      </pc:sldChg>
      <pc:sldChg chg="modSp new mod">
        <pc:chgData name="Ella Eyckmans" userId="e6c4487436fb0ab8" providerId="LiveId" clId="{CAA8765F-BEAB-C64F-B414-9E66293278EB}" dt="2021-12-06T17:01:38.682" v="1160" actId="20577"/>
        <pc:sldMkLst>
          <pc:docMk/>
          <pc:sldMk cId="81906914" sldId="2088"/>
        </pc:sldMkLst>
        <pc:spChg chg="mod">
          <ac:chgData name="Ella Eyckmans" userId="e6c4487436fb0ab8" providerId="LiveId" clId="{CAA8765F-BEAB-C64F-B414-9E66293278EB}" dt="2021-12-06T16:59:51.560" v="882" actId="20577"/>
          <ac:spMkLst>
            <pc:docMk/>
            <pc:sldMk cId="81906914" sldId="2088"/>
            <ac:spMk id="2" creationId="{B18D9212-1D01-3D43-ADBB-6F234A5E5CF1}"/>
          </ac:spMkLst>
        </pc:spChg>
        <pc:spChg chg="mod">
          <ac:chgData name="Ella Eyckmans" userId="e6c4487436fb0ab8" providerId="LiveId" clId="{CAA8765F-BEAB-C64F-B414-9E66293278EB}" dt="2021-12-06T17:01:38.682" v="1160" actId="20577"/>
          <ac:spMkLst>
            <pc:docMk/>
            <pc:sldMk cId="81906914" sldId="2088"/>
            <ac:spMk id="3" creationId="{3E7B79D0-DD7A-0849-A744-0B0F5278A6A3}"/>
          </ac:spMkLst>
        </pc:spChg>
      </pc:sldChg>
      <pc:sldChg chg="del">
        <pc:chgData name="Ella Eyckmans" userId="e6c4487436fb0ab8" providerId="LiveId" clId="{CAA8765F-BEAB-C64F-B414-9E66293278EB}" dt="2021-12-05T10:04:46.140" v="25" actId="2696"/>
        <pc:sldMkLst>
          <pc:docMk/>
          <pc:sldMk cId="2804158072" sldId="2088"/>
        </pc:sldMkLst>
      </pc:sldChg>
      <pc:sldChg chg="add modNotesTx">
        <pc:chgData name="Ella Eyckmans" userId="e6c4487436fb0ab8" providerId="LiveId" clId="{CAA8765F-BEAB-C64F-B414-9E66293278EB}" dt="2021-12-06T17:08:18.610" v="1164" actId="20577"/>
        <pc:sldMkLst>
          <pc:docMk/>
          <pc:sldMk cId="2927927801" sldId="2089"/>
        </pc:sldMkLst>
      </pc:sldChg>
      <pc:sldChg chg="del">
        <pc:chgData name="Ella Eyckmans" userId="e6c4487436fb0ab8" providerId="LiveId" clId="{CAA8765F-BEAB-C64F-B414-9E66293278EB}" dt="2021-12-05T10:04:43.611" v="19" actId="2696"/>
        <pc:sldMkLst>
          <pc:docMk/>
          <pc:sldMk cId="3896460377" sldId="2089"/>
        </pc:sldMkLst>
      </pc:sldChg>
      <pc:sldChg chg="del">
        <pc:chgData name="Ella Eyckmans" userId="e6c4487436fb0ab8" providerId="LiveId" clId="{CAA8765F-BEAB-C64F-B414-9E66293278EB}" dt="2021-12-05T10:04:43.870" v="20" actId="2696"/>
        <pc:sldMkLst>
          <pc:docMk/>
          <pc:sldMk cId="1415229858" sldId="2090"/>
        </pc:sldMkLst>
      </pc:sldChg>
      <pc:sldChg chg="del">
        <pc:chgData name="Ella Eyckmans" userId="e6c4487436fb0ab8" providerId="LiveId" clId="{CAA8765F-BEAB-C64F-B414-9E66293278EB}" dt="2021-12-05T10:04:44.330" v="21" actId="2696"/>
        <pc:sldMkLst>
          <pc:docMk/>
          <pc:sldMk cId="1229917928" sldId="2091"/>
        </pc:sldMkLst>
      </pc:sldChg>
      <pc:sldChg chg="del">
        <pc:chgData name="Ella Eyckmans" userId="e6c4487436fb0ab8" providerId="LiveId" clId="{CAA8765F-BEAB-C64F-B414-9E66293278EB}" dt="2021-12-05T10:04:43.173" v="17" actId="2696"/>
        <pc:sldMkLst>
          <pc:docMk/>
          <pc:sldMk cId="1205948064" sldId="2092"/>
        </pc:sldMkLst>
      </pc:sldChg>
      <pc:sldChg chg="del">
        <pc:chgData name="Ella Eyckmans" userId="e6c4487436fb0ab8" providerId="LiveId" clId="{CAA8765F-BEAB-C64F-B414-9E66293278EB}" dt="2021-12-05T10:04:43.360" v="18" actId="2696"/>
        <pc:sldMkLst>
          <pc:docMk/>
          <pc:sldMk cId="571627261" sldId="2093"/>
        </pc:sldMkLst>
      </pc:sldChg>
      <pc:sldMasterChg chg="del delSldLayout">
        <pc:chgData name="Ella Eyckmans" userId="e6c4487436fb0ab8" providerId="LiveId" clId="{CAA8765F-BEAB-C64F-B414-9E66293278EB}" dt="2021-12-05T10:04:53.070" v="35" actId="2696"/>
        <pc:sldMasterMkLst>
          <pc:docMk/>
          <pc:sldMasterMk cId="2690020875" sldId="2147483672"/>
        </pc:sldMasterMkLst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1992773406" sldId="2147483673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3353109559" sldId="2147483674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547218397" sldId="2147483675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2350398073" sldId="2147483676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3393207668" sldId="2147483677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1717526315" sldId="2147483678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1977786712" sldId="2147483679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410334334" sldId="2147483680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949592361" sldId="2147483681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4255578096" sldId="2147483682"/>
          </pc:sldLayoutMkLst>
        </pc:sldLayoutChg>
        <pc:sldLayoutChg chg="del">
          <pc:chgData name="Ella Eyckmans" userId="e6c4487436fb0ab8" providerId="LiveId" clId="{CAA8765F-BEAB-C64F-B414-9E66293278EB}" dt="2021-12-05T10:04:53.070" v="35" actId="2696"/>
          <pc:sldLayoutMkLst>
            <pc:docMk/>
            <pc:sldMasterMk cId="2690020875" sldId="2147483672"/>
            <pc:sldLayoutMk cId="381976290" sldId="2147483683"/>
          </pc:sldLayoutMkLst>
        </pc:sldLayoutChg>
      </pc:sldMasterChg>
    </pc:docChg>
  </pc:docChgLst>
  <pc:docChgLst>
    <pc:chgData name="Ella Eyckmans" userId="e6c4487436fb0ab8" providerId="LiveId" clId="{7ADA73C2-106B-6346-8772-19A9133C77F7}"/>
    <pc:docChg chg="undo custSel addSld delSld modSld sldOrd">
      <pc:chgData name="Ella Eyckmans" userId="e6c4487436fb0ab8" providerId="LiveId" clId="{7ADA73C2-106B-6346-8772-19A9133C77F7}" dt="2021-11-25T10:04:23.310" v="1170" actId="20577"/>
      <pc:docMkLst>
        <pc:docMk/>
      </pc:docMkLst>
      <pc:sldChg chg="modSp mod">
        <pc:chgData name="Ella Eyckmans" userId="e6c4487436fb0ab8" providerId="LiveId" clId="{7ADA73C2-106B-6346-8772-19A9133C77F7}" dt="2021-11-24T13:43:04.191" v="15" actId="20577"/>
        <pc:sldMkLst>
          <pc:docMk/>
          <pc:sldMk cId="3825545996" sldId="257"/>
        </pc:sldMkLst>
        <pc:spChg chg="mod">
          <ac:chgData name="Ella Eyckmans" userId="e6c4487436fb0ab8" providerId="LiveId" clId="{7ADA73C2-106B-6346-8772-19A9133C77F7}" dt="2021-11-24T13:43:04.191" v="15" actId="20577"/>
          <ac:spMkLst>
            <pc:docMk/>
            <pc:sldMk cId="3825545996" sldId="257"/>
            <ac:spMk id="3" creationId="{103A8A61-FD22-43CA-80C7-5FC1D08E29C5}"/>
          </ac:spMkLst>
        </pc:spChg>
      </pc:sldChg>
      <pc:sldChg chg="del">
        <pc:chgData name="Ella Eyckmans" userId="e6c4487436fb0ab8" providerId="LiveId" clId="{7ADA73C2-106B-6346-8772-19A9133C77F7}" dt="2021-11-24T13:56:54.165" v="184" actId="2696"/>
        <pc:sldMkLst>
          <pc:docMk/>
          <pc:sldMk cId="1494054503" sldId="258"/>
        </pc:sldMkLst>
      </pc:sldChg>
      <pc:sldChg chg="del">
        <pc:chgData name="Ella Eyckmans" userId="e6c4487436fb0ab8" providerId="LiveId" clId="{7ADA73C2-106B-6346-8772-19A9133C77F7}" dt="2021-11-24T13:56:55.137" v="186" actId="2696"/>
        <pc:sldMkLst>
          <pc:docMk/>
          <pc:sldMk cId="3499314696" sldId="260"/>
        </pc:sldMkLst>
      </pc:sldChg>
      <pc:sldChg chg="modSp add mod">
        <pc:chgData name="Ella Eyckmans" userId="e6c4487436fb0ab8" providerId="LiveId" clId="{7ADA73C2-106B-6346-8772-19A9133C77F7}" dt="2021-11-24T16:51:23.196" v="618" actId="14734"/>
        <pc:sldMkLst>
          <pc:docMk/>
          <pc:sldMk cId="448401837" sldId="261"/>
        </pc:sldMkLst>
        <pc:graphicFrameChg chg="modGraphic">
          <ac:chgData name="Ella Eyckmans" userId="e6c4487436fb0ab8" providerId="LiveId" clId="{7ADA73C2-106B-6346-8772-19A9133C77F7}" dt="2021-11-24T16:51:23.196" v="618" actId="14734"/>
          <ac:graphicFrameMkLst>
            <pc:docMk/>
            <pc:sldMk cId="448401837" sldId="261"/>
            <ac:graphicFrameMk id="4" creationId="{00000000-0000-0000-0000-000000000000}"/>
          </ac:graphicFrameMkLst>
        </pc:graphicFrameChg>
      </pc:sldChg>
      <pc:sldChg chg="del">
        <pc:chgData name="Ella Eyckmans" userId="e6c4487436fb0ab8" providerId="LiveId" clId="{7ADA73C2-106B-6346-8772-19A9133C77F7}" dt="2021-11-24T13:56:56.317" v="188" actId="2696"/>
        <pc:sldMkLst>
          <pc:docMk/>
          <pc:sldMk cId="2966729760" sldId="261"/>
        </pc:sldMkLst>
      </pc:sldChg>
      <pc:sldChg chg="modSp add mod">
        <pc:chgData name="Ella Eyckmans" userId="e6c4487436fb0ab8" providerId="LiveId" clId="{7ADA73C2-106B-6346-8772-19A9133C77F7}" dt="2021-11-24T16:50:16.809" v="608" actId="14100"/>
        <pc:sldMkLst>
          <pc:docMk/>
          <pc:sldMk cId="4112132302" sldId="262"/>
        </pc:sldMkLst>
        <pc:spChg chg="mod">
          <ac:chgData name="Ella Eyckmans" userId="e6c4487436fb0ab8" providerId="LiveId" clId="{7ADA73C2-106B-6346-8772-19A9133C77F7}" dt="2021-11-24T16:50:16.809" v="608" actId="14100"/>
          <ac:spMkLst>
            <pc:docMk/>
            <pc:sldMk cId="4112132302" sldId="262"/>
            <ac:spMk id="3" creationId="{00000000-0000-0000-0000-000000000000}"/>
          </ac:spMkLst>
        </pc:spChg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63"/>
        </pc:sldMkLst>
      </pc:sldChg>
      <pc:sldChg chg="del">
        <pc:chgData name="Ella Eyckmans" userId="e6c4487436fb0ab8" providerId="LiveId" clId="{7ADA73C2-106B-6346-8772-19A9133C77F7}" dt="2021-11-24T13:56:57.659" v="190" actId="2696"/>
        <pc:sldMkLst>
          <pc:docMk/>
          <pc:sldMk cId="613224691" sldId="263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64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65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66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67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68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69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70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71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73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74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75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76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77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278"/>
        </pc:sldMkLst>
      </pc:sldChg>
      <pc:sldChg chg="add">
        <pc:chgData name="Ella Eyckmans" userId="e6c4487436fb0ab8" providerId="LiveId" clId="{7ADA73C2-106B-6346-8772-19A9133C77F7}" dt="2021-11-24T16:35:56.870" v="390"/>
        <pc:sldMkLst>
          <pc:docMk/>
          <pc:sldMk cId="990810539" sldId="287"/>
        </pc:sldMkLst>
      </pc:sldChg>
      <pc:sldChg chg="del">
        <pc:chgData name="Ella Eyckmans" userId="e6c4487436fb0ab8" providerId="LiveId" clId="{7ADA73C2-106B-6346-8772-19A9133C77F7}" dt="2021-11-24T16:35:49.185" v="389" actId="2696"/>
        <pc:sldMkLst>
          <pc:docMk/>
          <pc:sldMk cId="4246502381" sldId="287"/>
        </pc:sldMkLst>
      </pc:sldChg>
      <pc:sldChg chg="del">
        <pc:chgData name="Ella Eyckmans" userId="e6c4487436fb0ab8" providerId="LiveId" clId="{7ADA73C2-106B-6346-8772-19A9133C77F7}" dt="2021-11-24T16:35:49.185" v="389" actId="2696"/>
        <pc:sldMkLst>
          <pc:docMk/>
          <pc:sldMk cId="2597422744" sldId="288"/>
        </pc:sldMkLst>
      </pc:sldChg>
      <pc:sldChg chg="add">
        <pc:chgData name="Ella Eyckmans" userId="e6c4487436fb0ab8" providerId="LiveId" clId="{7ADA73C2-106B-6346-8772-19A9133C77F7}" dt="2021-11-24T16:35:56.870" v="390"/>
        <pc:sldMkLst>
          <pc:docMk/>
          <pc:sldMk cId="2710461610" sldId="288"/>
        </pc:sldMkLst>
      </pc:sldChg>
      <pc:sldChg chg="addSp delSp modSp mod">
        <pc:chgData name="Ella Eyckmans" userId="e6c4487436fb0ab8" providerId="LiveId" clId="{7ADA73C2-106B-6346-8772-19A9133C77F7}" dt="2021-11-24T16:41:28.751" v="440" actId="13926"/>
        <pc:sldMkLst>
          <pc:docMk/>
          <pc:sldMk cId="4125569554" sldId="293"/>
        </pc:sldMkLst>
        <pc:spChg chg="mod">
          <ac:chgData name="Ella Eyckmans" userId="e6c4487436fb0ab8" providerId="LiveId" clId="{7ADA73C2-106B-6346-8772-19A9133C77F7}" dt="2021-11-24T16:41:28.751" v="440" actId="13926"/>
          <ac:spMkLst>
            <pc:docMk/>
            <pc:sldMk cId="4125569554" sldId="293"/>
            <ac:spMk id="6" creationId="{B427795B-8B08-4FE3-A94F-A1D88D46553A}"/>
          </ac:spMkLst>
        </pc:spChg>
        <pc:picChg chg="del">
          <ac:chgData name="Ella Eyckmans" userId="e6c4487436fb0ab8" providerId="LiveId" clId="{7ADA73C2-106B-6346-8772-19A9133C77F7}" dt="2021-11-24T16:40:57.444" v="392" actId="478"/>
          <ac:picMkLst>
            <pc:docMk/>
            <pc:sldMk cId="4125569554" sldId="293"/>
            <ac:picMk id="5" creationId="{2868C61A-3D7F-3548-861B-120B468C5646}"/>
          </ac:picMkLst>
        </pc:picChg>
        <pc:picChg chg="add mod">
          <ac:chgData name="Ella Eyckmans" userId="e6c4487436fb0ab8" providerId="LiveId" clId="{7ADA73C2-106B-6346-8772-19A9133C77F7}" dt="2021-11-24T16:41:02.297" v="395" actId="1076"/>
          <ac:picMkLst>
            <pc:docMk/>
            <pc:sldMk cId="4125569554" sldId="293"/>
            <ac:picMk id="2050" creationId="{0A23122B-94C1-EE4C-95F5-2CE97658CB3D}"/>
          </ac:picMkLst>
        </pc:picChg>
      </pc:sldChg>
      <pc:sldChg chg="add">
        <pc:chgData name="Ella Eyckmans" userId="e6c4487436fb0ab8" providerId="LiveId" clId="{7ADA73C2-106B-6346-8772-19A9133C77F7}" dt="2021-11-24T13:47:15.958" v="128"/>
        <pc:sldMkLst>
          <pc:docMk/>
          <pc:sldMk cId="1410745653" sldId="296"/>
        </pc:sldMkLst>
      </pc:sldChg>
      <pc:sldChg chg="del">
        <pc:chgData name="Ella Eyckmans" userId="e6c4487436fb0ab8" providerId="LiveId" clId="{7ADA73C2-106B-6346-8772-19A9133C77F7}" dt="2021-11-24T13:56:55.597" v="187" actId="2696"/>
        <pc:sldMkLst>
          <pc:docMk/>
          <pc:sldMk cId="779133442" sldId="302"/>
        </pc:sldMkLst>
      </pc:sldChg>
      <pc:sldChg chg="del">
        <pc:chgData name="Ella Eyckmans" userId="e6c4487436fb0ab8" providerId="LiveId" clId="{7ADA73C2-106B-6346-8772-19A9133C77F7}" dt="2021-11-24T13:56:58.143" v="191" actId="2696"/>
        <pc:sldMkLst>
          <pc:docMk/>
          <pc:sldMk cId="3580696426" sldId="304"/>
        </pc:sldMkLst>
      </pc:sldChg>
      <pc:sldChg chg="add setBg">
        <pc:chgData name="Ella Eyckmans" userId="e6c4487436fb0ab8" providerId="LiveId" clId="{7ADA73C2-106B-6346-8772-19A9133C77F7}" dt="2021-11-24T13:47:15.958" v="128"/>
        <pc:sldMkLst>
          <pc:docMk/>
          <pc:sldMk cId="3505332154" sldId="340"/>
        </pc:sldMkLst>
      </pc:sldChg>
      <pc:sldChg chg="add">
        <pc:chgData name="Ella Eyckmans" userId="e6c4487436fb0ab8" providerId="LiveId" clId="{7ADA73C2-106B-6346-8772-19A9133C77F7}" dt="2021-11-24T13:47:15.958" v="128"/>
        <pc:sldMkLst>
          <pc:docMk/>
          <pc:sldMk cId="2944635470" sldId="341"/>
        </pc:sldMkLst>
      </pc:sldChg>
      <pc:sldChg chg="modSp mod ord">
        <pc:chgData name="Ella Eyckmans" userId="e6c4487436fb0ab8" providerId="LiveId" clId="{7ADA73C2-106B-6346-8772-19A9133C77F7}" dt="2021-11-25T09:23:41.939" v="1119" actId="20578"/>
        <pc:sldMkLst>
          <pc:docMk/>
          <pc:sldMk cId="661036226" sldId="435"/>
        </pc:sldMkLst>
        <pc:spChg chg="mod">
          <ac:chgData name="Ella Eyckmans" userId="e6c4487436fb0ab8" providerId="LiveId" clId="{7ADA73C2-106B-6346-8772-19A9133C77F7}" dt="2021-11-24T16:52:47.293" v="624" actId="179"/>
          <ac:spMkLst>
            <pc:docMk/>
            <pc:sldMk cId="661036226" sldId="435"/>
            <ac:spMk id="3" creationId="{8B5AAE92-3DAB-4198-893C-ED221AC3851E}"/>
          </ac:spMkLst>
        </pc:spChg>
      </pc:sldChg>
      <pc:sldChg chg="del">
        <pc:chgData name="Ella Eyckmans" userId="e6c4487436fb0ab8" providerId="LiveId" clId="{7ADA73C2-106B-6346-8772-19A9133C77F7}" dt="2021-11-24T13:46:04.376" v="122" actId="2696"/>
        <pc:sldMkLst>
          <pc:docMk/>
          <pc:sldMk cId="3838131377" sldId="525"/>
        </pc:sldMkLst>
      </pc:sldChg>
      <pc:sldChg chg="del">
        <pc:chgData name="Ella Eyckmans" userId="e6c4487436fb0ab8" providerId="LiveId" clId="{7ADA73C2-106B-6346-8772-19A9133C77F7}" dt="2021-11-24T13:56:54.641" v="185" actId="2696"/>
        <pc:sldMkLst>
          <pc:docMk/>
          <pc:sldMk cId="2205456994" sldId="538"/>
        </pc:sldMkLst>
      </pc:sldChg>
      <pc:sldChg chg="del">
        <pc:chgData name="Ella Eyckmans" userId="e6c4487436fb0ab8" providerId="LiveId" clId="{7ADA73C2-106B-6346-8772-19A9133C77F7}" dt="2021-11-24T13:56:57.307" v="189" actId="2696"/>
        <pc:sldMkLst>
          <pc:docMk/>
          <pc:sldMk cId="654145341" sldId="539"/>
        </pc:sldMkLst>
      </pc:sldChg>
      <pc:sldChg chg="modSp mod modAnim">
        <pc:chgData name="Ella Eyckmans" userId="e6c4487436fb0ab8" providerId="LiveId" clId="{7ADA73C2-106B-6346-8772-19A9133C77F7}" dt="2021-11-24T16:34:37.678" v="387"/>
        <pc:sldMkLst>
          <pc:docMk/>
          <pc:sldMk cId="4196359984" sldId="541"/>
        </pc:sldMkLst>
        <pc:spChg chg="mod">
          <ac:chgData name="Ella Eyckmans" userId="e6c4487436fb0ab8" providerId="LiveId" clId="{7ADA73C2-106B-6346-8772-19A9133C77F7}" dt="2021-11-24T16:14:10.030" v="227" actId="20577"/>
          <ac:spMkLst>
            <pc:docMk/>
            <pc:sldMk cId="4196359984" sldId="541"/>
            <ac:spMk id="2" creationId="{F6FBF848-3C94-4391-862F-DE32ABDF9B28}"/>
          </ac:spMkLst>
        </pc:spChg>
      </pc:sldChg>
      <pc:sldChg chg="ord">
        <pc:chgData name="Ella Eyckmans" userId="e6c4487436fb0ab8" providerId="LiveId" clId="{7ADA73C2-106B-6346-8772-19A9133C77F7}" dt="2021-11-24T13:59:08.500" v="205" actId="20578"/>
        <pc:sldMkLst>
          <pc:docMk/>
          <pc:sldMk cId="2900086212" sldId="544"/>
        </pc:sldMkLst>
      </pc:sldChg>
      <pc:sldChg chg="del">
        <pc:chgData name="Ella Eyckmans" userId="e6c4487436fb0ab8" providerId="LiveId" clId="{7ADA73C2-106B-6346-8772-19A9133C77F7}" dt="2021-11-24T13:50:16.642" v="130" actId="2696"/>
        <pc:sldMkLst>
          <pc:docMk/>
          <pc:sldMk cId="2252741480" sldId="545"/>
        </pc:sldMkLst>
      </pc:sldChg>
      <pc:sldChg chg="modSp add del mod">
        <pc:chgData name="Ella Eyckmans" userId="e6c4487436fb0ab8" providerId="LiveId" clId="{7ADA73C2-106B-6346-8772-19A9133C77F7}" dt="2021-11-24T13:58:16.143" v="196" actId="2696"/>
        <pc:sldMkLst>
          <pc:docMk/>
          <pc:sldMk cId="798921529" sldId="554"/>
        </pc:sldMkLst>
        <pc:spChg chg="mod">
          <ac:chgData name="Ella Eyckmans" userId="e6c4487436fb0ab8" providerId="LiveId" clId="{7ADA73C2-106B-6346-8772-19A9133C77F7}" dt="2021-11-24T13:58:06.566" v="195" actId="20577"/>
          <ac:spMkLst>
            <pc:docMk/>
            <pc:sldMk cId="798921529" sldId="554"/>
            <ac:spMk id="2" creationId="{429C5926-2F14-4B03-8EA1-7112C97E14F7}"/>
          </ac:spMkLst>
        </pc:spChg>
      </pc:sldChg>
      <pc:sldChg chg="add del">
        <pc:chgData name="Ella Eyckmans" userId="e6c4487436fb0ab8" providerId="LiveId" clId="{7ADA73C2-106B-6346-8772-19A9133C77F7}" dt="2021-11-24T13:57:46.067" v="193" actId="2696"/>
        <pc:sldMkLst>
          <pc:docMk/>
          <pc:sldMk cId="2977063233" sldId="554"/>
        </pc:sldMkLst>
      </pc:sldChg>
      <pc:sldChg chg="ord">
        <pc:chgData name="Ella Eyckmans" userId="e6c4487436fb0ab8" providerId="LiveId" clId="{7ADA73C2-106B-6346-8772-19A9133C77F7}" dt="2021-11-24T13:58:57.294" v="203" actId="20578"/>
        <pc:sldMkLst>
          <pc:docMk/>
          <pc:sldMk cId="1499988605" sldId="555"/>
        </pc:sldMkLst>
      </pc:sldChg>
      <pc:sldChg chg="del">
        <pc:chgData name="Ella Eyckmans" userId="e6c4487436fb0ab8" providerId="LiveId" clId="{7ADA73C2-106B-6346-8772-19A9133C77F7}" dt="2021-11-24T13:57:34.400" v="192" actId="2696"/>
        <pc:sldMkLst>
          <pc:docMk/>
          <pc:sldMk cId="3289879615" sldId="556"/>
        </pc:sldMkLst>
      </pc:sldChg>
      <pc:sldChg chg="add del">
        <pc:chgData name="Ella Eyckmans" userId="e6c4487436fb0ab8" providerId="LiveId" clId="{7ADA73C2-106B-6346-8772-19A9133C77F7}" dt="2021-11-24T16:35:34.379" v="388" actId="2696"/>
        <pc:sldMkLst>
          <pc:docMk/>
          <pc:sldMk cId="3863384279" sldId="556"/>
        </pc:sldMkLst>
      </pc:sldChg>
      <pc:sldChg chg="add del">
        <pc:chgData name="Ella Eyckmans" userId="e6c4487436fb0ab8" providerId="LiveId" clId="{7ADA73C2-106B-6346-8772-19A9133C77F7}" dt="2021-11-24T13:47:19.736" v="129" actId="2696"/>
        <pc:sldMkLst>
          <pc:docMk/>
          <pc:sldMk cId="2821955256" sldId="558"/>
        </pc:sldMkLst>
      </pc:sldChg>
      <pc:sldChg chg="del">
        <pc:chgData name="Ella Eyckmans" userId="e6c4487436fb0ab8" providerId="LiveId" clId="{7ADA73C2-106B-6346-8772-19A9133C77F7}" dt="2021-11-24T13:58:52.700" v="201" actId="2696"/>
        <pc:sldMkLst>
          <pc:docMk/>
          <pc:sldMk cId="2706762513" sldId="560"/>
        </pc:sldMkLst>
      </pc:sldChg>
      <pc:sldChg chg="del">
        <pc:chgData name="Ella Eyckmans" userId="e6c4487436fb0ab8" providerId="LiveId" clId="{7ADA73C2-106B-6346-8772-19A9133C77F7}" dt="2021-11-24T13:46:51.516" v="127" actId="2696"/>
        <pc:sldMkLst>
          <pc:docMk/>
          <pc:sldMk cId="430068934" sldId="806"/>
        </pc:sldMkLst>
      </pc:sldChg>
      <pc:sldChg chg="add ord">
        <pc:chgData name="Ella Eyckmans" userId="e6c4487436fb0ab8" providerId="LiveId" clId="{7ADA73C2-106B-6346-8772-19A9133C77F7}" dt="2021-11-25T09:23:30.852" v="1116" actId="20578"/>
        <pc:sldMkLst>
          <pc:docMk/>
          <pc:sldMk cId="3090078030" sldId="808"/>
        </pc:sldMkLst>
      </pc:sldChg>
      <pc:sldChg chg="addSp modSp mod">
        <pc:chgData name="Ella Eyckmans" userId="e6c4487436fb0ab8" providerId="LiveId" clId="{7ADA73C2-106B-6346-8772-19A9133C77F7}" dt="2021-11-24T13:46:45.141" v="126" actId="14100"/>
        <pc:sldMkLst>
          <pc:docMk/>
          <pc:sldMk cId="3919941554" sldId="1928"/>
        </pc:sldMkLst>
        <pc:spChg chg="mod">
          <ac:chgData name="Ella Eyckmans" userId="e6c4487436fb0ab8" providerId="LiveId" clId="{7ADA73C2-106B-6346-8772-19A9133C77F7}" dt="2021-11-24T13:43:59.965" v="121" actId="207"/>
          <ac:spMkLst>
            <pc:docMk/>
            <pc:sldMk cId="3919941554" sldId="1928"/>
            <ac:spMk id="3" creationId="{6D332CB6-4C30-4A0F-9936-BF60D4F224F6}"/>
          </ac:spMkLst>
        </pc:spChg>
        <pc:picChg chg="add mod">
          <ac:chgData name="Ella Eyckmans" userId="e6c4487436fb0ab8" providerId="LiveId" clId="{7ADA73C2-106B-6346-8772-19A9133C77F7}" dt="2021-11-24T13:46:45.141" v="126" actId="14100"/>
          <ac:picMkLst>
            <pc:docMk/>
            <pc:sldMk cId="3919941554" sldId="1928"/>
            <ac:picMk id="1026" creationId="{CF8D818D-FA2A-684E-B754-44D011FCF997}"/>
          </ac:picMkLst>
        </pc:picChg>
      </pc:sldChg>
      <pc:sldChg chg="add del">
        <pc:chgData name="Ella Eyckmans" userId="e6c4487436fb0ab8" providerId="LiveId" clId="{7ADA73C2-106B-6346-8772-19A9133C77F7}" dt="2021-11-24T13:59:10.945" v="206" actId="2696"/>
        <pc:sldMkLst>
          <pc:docMk/>
          <pc:sldMk cId="1603064524" sldId="1930"/>
        </pc:sldMkLst>
      </pc:sldChg>
      <pc:sldChg chg="modSp del mod">
        <pc:chgData name="Ella Eyckmans" userId="e6c4487436fb0ab8" providerId="LiveId" clId="{7ADA73C2-106B-6346-8772-19A9133C77F7}" dt="2021-11-24T16:47:09.115" v="500" actId="2696"/>
        <pc:sldMkLst>
          <pc:docMk/>
          <pc:sldMk cId="1954847437" sldId="1932"/>
        </pc:sldMkLst>
        <pc:spChg chg="mod">
          <ac:chgData name="Ella Eyckmans" userId="e6c4487436fb0ab8" providerId="LiveId" clId="{7ADA73C2-106B-6346-8772-19A9133C77F7}" dt="2021-11-24T16:27:00.508" v="360" actId="20577"/>
          <ac:spMkLst>
            <pc:docMk/>
            <pc:sldMk cId="1954847437" sldId="1932"/>
            <ac:spMk id="3" creationId="{6D332CB6-4C30-4A0F-9936-BF60D4F224F6}"/>
          </ac:spMkLst>
        </pc:spChg>
      </pc:sldChg>
      <pc:sldChg chg="del">
        <pc:chgData name="Ella Eyckmans" userId="e6c4487436fb0ab8" providerId="LiveId" clId="{7ADA73C2-106B-6346-8772-19A9133C77F7}" dt="2021-11-24T13:50:17.553" v="131" actId="2696"/>
        <pc:sldMkLst>
          <pc:docMk/>
          <pc:sldMk cId="3629858592" sldId="1933"/>
        </pc:sldMkLst>
      </pc:sldChg>
      <pc:sldChg chg="add del">
        <pc:chgData name="Ella Eyckmans" userId="e6c4487436fb0ab8" providerId="LiveId" clId="{7ADA73C2-106B-6346-8772-19A9133C77F7}" dt="2021-11-24T13:58:32.317" v="197" actId="2696"/>
        <pc:sldMkLst>
          <pc:docMk/>
          <pc:sldMk cId="1569291818" sldId="1934"/>
        </pc:sldMkLst>
      </pc:sldChg>
      <pc:sldChg chg="modSp add mod">
        <pc:chgData name="Ella Eyckmans" userId="e6c4487436fb0ab8" providerId="LiveId" clId="{7ADA73C2-106B-6346-8772-19A9133C77F7}" dt="2021-11-25T10:04:23.310" v="1170" actId="20577"/>
        <pc:sldMkLst>
          <pc:docMk/>
          <pc:sldMk cId="2034102481" sldId="1934"/>
        </pc:sldMkLst>
        <pc:spChg chg="mod">
          <ac:chgData name="Ella Eyckmans" userId="e6c4487436fb0ab8" providerId="LiveId" clId="{7ADA73C2-106B-6346-8772-19A9133C77F7}" dt="2021-11-25T10:04:23.310" v="1170" actId="20577"/>
          <ac:spMkLst>
            <pc:docMk/>
            <pc:sldMk cId="2034102481" sldId="1934"/>
            <ac:spMk id="3" creationId="{FEF46D3D-5117-7F4E-8A69-AC6C5E38119F}"/>
          </ac:spMkLst>
        </pc:spChg>
      </pc:sldChg>
      <pc:sldChg chg="add del">
        <pc:chgData name="Ella Eyckmans" userId="e6c4487436fb0ab8" providerId="LiveId" clId="{7ADA73C2-106B-6346-8772-19A9133C77F7}" dt="2021-11-24T13:58:40.672" v="199" actId="2696"/>
        <pc:sldMkLst>
          <pc:docMk/>
          <pc:sldMk cId="1075142417" sldId="1935"/>
        </pc:sldMkLst>
      </pc:sldChg>
      <pc:sldChg chg="add">
        <pc:chgData name="Ella Eyckmans" userId="e6c4487436fb0ab8" providerId="LiveId" clId="{7ADA73C2-106B-6346-8772-19A9133C77F7}" dt="2021-11-24T13:58:44.940" v="200"/>
        <pc:sldMkLst>
          <pc:docMk/>
          <pc:sldMk cId="2564106873" sldId="1935"/>
        </pc:sldMkLst>
      </pc:sldChg>
      <pc:sldChg chg="add">
        <pc:chgData name="Ella Eyckmans" userId="e6c4487436fb0ab8" providerId="LiveId" clId="{7ADA73C2-106B-6346-8772-19A9133C77F7}" dt="2021-11-24T13:58:01.685" v="194"/>
        <pc:sldMkLst>
          <pc:docMk/>
          <pc:sldMk cId="1384928980" sldId="1937"/>
        </pc:sldMkLst>
      </pc:sldChg>
      <pc:sldChg chg="add del">
        <pc:chgData name="Ella Eyckmans" userId="e6c4487436fb0ab8" providerId="LiveId" clId="{7ADA73C2-106B-6346-8772-19A9133C77F7}" dt="2021-11-24T13:57:46.067" v="193" actId="2696"/>
        <pc:sldMkLst>
          <pc:docMk/>
          <pc:sldMk cId="3268667018" sldId="1937"/>
        </pc:sldMkLst>
      </pc:sldChg>
      <pc:sldChg chg="modSp add mod">
        <pc:chgData name="Ella Eyckmans" userId="e6c4487436fb0ab8" providerId="LiveId" clId="{7ADA73C2-106B-6346-8772-19A9133C77F7}" dt="2021-11-24T13:55:22.700" v="183" actId="14100"/>
        <pc:sldMkLst>
          <pc:docMk/>
          <pc:sldMk cId="390729972" sldId="1941"/>
        </pc:sldMkLst>
        <pc:spChg chg="mod">
          <ac:chgData name="Ella Eyckmans" userId="e6c4487436fb0ab8" providerId="LiveId" clId="{7ADA73C2-106B-6346-8772-19A9133C77F7}" dt="2021-11-24T13:55:22.700" v="183" actId="14100"/>
          <ac:spMkLst>
            <pc:docMk/>
            <pc:sldMk cId="390729972" sldId="1941"/>
            <ac:spMk id="2" creationId="{1846C372-7778-4FF4-A17C-448AF5566250}"/>
          </ac:spMkLst>
        </pc:spChg>
      </pc:sldChg>
      <pc:sldChg chg="modSp mod">
        <pc:chgData name="Ella Eyckmans" userId="e6c4487436fb0ab8" providerId="LiveId" clId="{7ADA73C2-106B-6346-8772-19A9133C77F7}" dt="2021-11-24T16:53:34.973" v="626" actId="27636"/>
        <pc:sldMkLst>
          <pc:docMk/>
          <pc:sldMk cId="1050818559" sldId="1942"/>
        </pc:sldMkLst>
        <pc:spChg chg="mod">
          <ac:chgData name="Ella Eyckmans" userId="e6c4487436fb0ab8" providerId="LiveId" clId="{7ADA73C2-106B-6346-8772-19A9133C77F7}" dt="2021-11-24T16:53:34.973" v="626" actId="27636"/>
          <ac:spMkLst>
            <pc:docMk/>
            <pc:sldMk cId="1050818559" sldId="1942"/>
            <ac:spMk id="3" creationId="{6D332CB6-4C30-4A0F-9936-BF60D4F224F6}"/>
          </ac:spMkLst>
        </pc:spChg>
      </pc:sldChg>
      <pc:sldChg chg="add del">
        <pc:chgData name="Ella Eyckmans" userId="e6c4487436fb0ab8" providerId="LiveId" clId="{7ADA73C2-106B-6346-8772-19A9133C77F7}" dt="2021-11-24T13:57:46.067" v="193" actId="2696"/>
        <pc:sldMkLst>
          <pc:docMk/>
          <pc:sldMk cId="768317419" sldId="1944"/>
        </pc:sldMkLst>
      </pc:sldChg>
      <pc:sldChg chg="add">
        <pc:chgData name="Ella Eyckmans" userId="e6c4487436fb0ab8" providerId="LiveId" clId="{7ADA73C2-106B-6346-8772-19A9133C77F7}" dt="2021-11-24T13:58:01.685" v="194"/>
        <pc:sldMkLst>
          <pc:docMk/>
          <pc:sldMk cId="1944407097" sldId="1944"/>
        </pc:sldMkLst>
      </pc:sldChg>
      <pc:sldChg chg="add">
        <pc:chgData name="Ella Eyckmans" userId="e6c4487436fb0ab8" providerId="LiveId" clId="{7ADA73C2-106B-6346-8772-19A9133C77F7}" dt="2021-11-24T13:58:01.685" v="194"/>
        <pc:sldMkLst>
          <pc:docMk/>
          <pc:sldMk cId="1257916418" sldId="1945"/>
        </pc:sldMkLst>
      </pc:sldChg>
      <pc:sldChg chg="add del">
        <pc:chgData name="Ella Eyckmans" userId="e6c4487436fb0ab8" providerId="LiveId" clId="{7ADA73C2-106B-6346-8772-19A9133C77F7}" dt="2021-11-24T13:57:46.067" v="193" actId="2696"/>
        <pc:sldMkLst>
          <pc:docMk/>
          <pc:sldMk cId="4117646829" sldId="1945"/>
        </pc:sldMkLst>
      </pc:sldChg>
      <pc:sldChg chg="addSp delSp modSp new mod modAnim">
        <pc:chgData name="Ella Eyckmans" userId="e6c4487436fb0ab8" providerId="LiveId" clId="{7ADA73C2-106B-6346-8772-19A9133C77F7}" dt="2021-11-24T16:15:26.251" v="289"/>
        <pc:sldMkLst>
          <pc:docMk/>
          <pc:sldMk cId="701241687" sldId="1946"/>
        </pc:sldMkLst>
        <pc:spChg chg="mod">
          <ac:chgData name="Ella Eyckmans" userId="e6c4487436fb0ab8" providerId="LiveId" clId="{7ADA73C2-106B-6346-8772-19A9133C77F7}" dt="2021-11-24T16:14:41.277" v="256" actId="20577"/>
          <ac:spMkLst>
            <pc:docMk/>
            <pc:sldMk cId="701241687" sldId="1946"/>
            <ac:spMk id="2" creationId="{0D0B4639-FEF9-4B41-8CA5-DD78B2919868}"/>
          </ac:spMkLst>
        </pc:spChg>
        <pc:spChg chg="mod">
          <ac:chgData name="Ella Eyckmans" userId="e6c4487436fb0ab8" providerId="LiveId" clId="{7ADA73C2-106B-6346-8772-19A9133C77F7}" dt="2021-11-24T16:15:22.298" v="286" actId="14100"/>
          <ac:spMkLst>
            <pc:docMk/>
            <pc:sldMk cId="701241687" sldId="1946"/>
            <ac:spMk id="3" creationId="{917C6A8C-A8B2-2D40-8BD0-F8F8E210040F}"/>
          </ac:spMkLst>
        </pc:spChg>
        <pc:spChg chg="add del mod">
          <ac:chgData name="Ella Eyckmans" userId="e6c4487436fb0ab8" providerId="LiveId" clId="{7ADA73C2-106B-6346-8772-19A9133C77F7}" dt="2021-11-24T16:15:26.251" v="289"/>
          <ac:spMkLst>
            <pc:docMk/>
            <pc:sldMk cId="701241687" sldId="1946"/>
            <ac:spMk id="5" creationId="{1406CE92-E052-0049-9562-5EED5D9C6B7C}"/>
          </ac:spMkLst>
        </pc:spChg>
        <pc:picChg chg="add mod">
          <ac:chgData name="Ella Eyckmans" userId="e6c4487436fb0ab8" providerId="LiveId" clId="{7ADA73C2-106B-6346-8772-19A9133C77F7}" dt="2021-11-24T16:15:05.120" v="280" actId="1076"/>
          <ac:picMkLst>
            <pc:docMk/>
            <pc:sldMk cId="701241687" sldId="1946"/>
            <ac:picMk id="4" creationId="{024E7675-F3D2-254C-8D95-B3339B62842E}"/>
          </ac:picMkLst>
        </pc:picChg>
      </pc:sldChg>
      <pc:sldChg chg="add del">
        <pc:chgData name="Ella Eyckmans" userId="e6c4487436fb0ab8" providerId="LiveId" clId="{7ADA73C2-106B-6346-8772-19A9133C77F7}" dt="2021-11-24T13:59:12.100" v="207" actId="2696"/>
        <pc:sldMkLst>
          <pc:docMk/>
          <pc:sldMk cId="1666719031" sldId="1946"/>
        </pc:sldMkLst>
      </pc:sldChg>
      <pc:sldChg chg="modSp add mod">
        <pc:chgData name="Ella Eyckmans" userId="e6c4487436fb0ab8" providerId="LiveId" clId="{7ADA73C2-106B-6346-8772-19A9133C77F7}" dt="2021-11-24T16:15:44.145" v="291" actId="115"/>
        <pc:sldMkLst>
          <pc:docMk/>
          <pc:sldMk cId="260525812" sldId="1947"/>
        </pc:sldMkLst>
        <pc:spChg chg="mod">
          <ac:chgData name="Ella Eyckmans" userId="e6c4487436fb0ab8" providerId="LiveId" clId="{7ADA73C2-106B-6346-8772-19A9133C77F7}" dt="2021-11-24T16:15:44.145" v="291" actId="115"/>
          <ac:spMkLst>
            <pc:docMk/>
            <pc:sldMk cId="260525812" sldId="1947"/>
            <ac:spMk id="3" creationId="{917C6A8C-A8B2-2D40-8BD0-F8F8E210040F}"/>
          </ac:spMkLst>
        </pc:spChg>
      </pc:sldChg>
      <pc:sldChg chg="add del">
        <pc:chgData name="Ella Eyckmans" userId="e6c4487436fb0ab8" providerId="LiveId" clId="{7ADA73C2-106B-6346-8772-19A9133C77F7}" dt="2021-11-24T13:59:12.555" v="208" actId="2696"/>
        <pc:sldMkLst>
          <pc:docMk/>
          <pc:sldMk cId="3744803833" sldId="1947"/>
        </pc:sldMkLst>
      </pc:sldChg>
      <pc:sldChg chg="addSp delSp modSp new mod">
        <pc:chgData name="Ella Eyckmans" userId="e6c4487436fb0ab8" providerId="LiveId" clId="{7ADA73C2-106B-6346-8772-19A9133C77F7}" dt="2021-11-24T16:24:36.926" v="359" actId="14100"/>
        <pc:sldMkLst>
          <pc:docMk/>
          <pc:sldMk cId="531150754" sldId="1948"/>
        </pc:sldMkLst>
        <pc:spChg chg="mod">
          <ac:chgData name="Ella Eyckmans" userId="e6c4487436fb0ab8" providerId="LiveId" clId="{7ADA73C2-106B-6346-8772-19A9133C77F7}" dt="2021-11-24T16:23:57.744" v="349" actId="20577"/>
          <ac:spMkLst>
            <pc:docMk/>
            <pc:sldMk cId="531150754" sldId="1948"/>
            <ac:spMk id="2" creationId="{56D6C8A0-0AFD-DE47-A0F9-B16D2D30CC6C}"/>
          </ac:spMkLst>
        </pc:spChg>
        <pc:spChg chg="del">
          <ac:chgData name="Ella Eyckmans" userId="e6c4487436fb0ab8" providerId="LiveId" clId="{7ADA73C2-106B-6346-8772-19A9133C77F7}" dt="2021-11-24T16:24:25.968" v="350"/>
          <ac:spMkLst>
            <pc:docMk/>
            <pc:sldMk cId="531150754" sldId="1948"/>
            <ac:spMk id="3" creationId="{4EBDB98A-D894-6B40-8EE8-8381EC0A5798}"/>
          </ac:spMkLst>
        </pc:spChg>
        <pc:spChg chg="add mod">
          <ac:chgData name="Ella Eyckmans" userId="e6c4487436fb0ab8" providerId="LiveId" clId="{7ADA73C2-106B-6346-8772-19A9133C77F7}" dt="2021-11-24T16:23:51.710" v="307" actId="14100"/>
          <ac:spMkLst>
            <pc:docMk/>
            <pc:sldMk cId="531150754" sldId="1948"/>
            <ac:spMk id="4" creationId="{55067EB3-0EE8-9B4F-987F-5A30D6F9D875}"/>
          </ac:spMkLst>
        </pc:spChg>
        <pc:picChg chg="add mod">
          <ac:chgData name="Ella Eyckmans" userId="e6c4487436fb0ab8" providerId="LiveId" clId="{7ADA73C2-106B-6346-8772-19A9133C77F7}" dt="2021-11-24T16:24:32.806" v="357" actId="1076"/>
          <ac:picMkLst>
            <pc:docMk/>
            <pc:sldMk cId="531150754" sldId="1948"/>
            <ac:picMk id="6" creationId="{E6304C77-8A95-CD48-977F-30ABC998624F}"/>
          </ac:picMkLst>
        </pc:picChg>
        <pc:picChg chg="add mod">
          <ac:chgData name="Ella Eyckmans" userId="e6c4487436fb0ab8" providerId="LiveId" clId="{7ADA73C2-106B-6346-8772-19A9133C77F7}" dt="2021-11-24T16:24:36.926" v="359" actId="14100"/>
          <ac:picMkLst>
            <pc:docMk/>
            <pc:sldMk cId="531150754" sldId="1948"/>
            <ac:picMk id="8" creationId="{B49A7F46-4FCC-264B-872C-DBD614108301}"/>
          </ac:picMkLst>
        </pc:picChg>
      </pc:sldChg>
      <pc:sldChg chg="add del">
        <pc:chgData name="Ella Eyckmans" userId="e6c4487436fb0ab8" providerId="LiveId" clId="{7ADA73C2-106B-6346-8772-19A9133C77F7}" dt="2021-11-24T13:59:13.113" v="209" actId="2696"/>
        <pc:sldMkLst>
          <pc:docMk/>
          <pc:sldMk cId="1631437587" sldId="1948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1950"/>
        </pc:sldMkLst>
      </pc:sldChg>
      <pc:sldChg chg="modSp add mod">
        <pc:chgData name="Ella Eyckmans" userId="e6c4487436fb0ab8" providerId="LiveId" clId="{7ADA73C2-106B-6346-8772-19A9133C77F7}" dt="2021-11-24T16:50:24.222" v="611" actId="14100"/>
        <pc:sldMkLst>
          <pc:docMk/>
          <pc:sldMk cId="0" sldId="1951"/>
        </pc:sldMkLst>
        <pc:spChg chg="mod">
          <ac:chgData name="Ella Eyckmans" userId="e6c4487436fb0ab8" providerId="LiveId" clId="{7ADA73C2-106B-6346-8772-19A9133C77F7}" dt="2021-11-24T16:50:24.222" v="611" actId="14100"/>
          <ac:spMkLst>
            <pc:docMk/>
            <pc:sldMk cId="0" sldId="1951"/>
            <ac:spMk id="5" creationId="{00000000-0000-0000-0000-000000000000}"/>
          </ac:spMkLst>
        </pc:spChg>
      </pc:sldChg>
      <pc:sldChg chg="modSp add mod">
        <pc:chgData name="Ella Eyckmans" userId="e6c4487436fb0ab8" providerId="LiveId" clId="{7ADA73C2-106B-6346-8772-19A9133C77F7}" dt="2021-11-24T16:50:10.999" v="606" actId="14100"/>
        <pc:sldMkLst>
          <pc:docMk/>
          <pc:sldMk cId="0" sldId="1952"/>
        </pc:sldMkLst>
        <pc:spChg chg="mod">
          <ac:chgData name="Ella Eyckmans" userId="e6c4487436fb0ab8" providerId="LiveId" clId="{7ADA73C2-106B-6346-8772-19A9133C77F7}" dt="2021-11-24T16:50:10.999" v="606" actId="14100"/>
          <ac:spMkLst>
            <pc:docMk/>
            <pc:sldMk cId="0" sldId="1952"/>
            <ac:spMk id="4" creationId="{00000000-0000-0000-0000-000000000000}"/>
          </ac:spMkLst>
        </pc:spChg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1953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0" sldId="1954"/>
        </pc:sldMkLst>
      </pc:sldChg>
      <pc:sldChg chg="add">
        <pc:chgData name="Ella Eyckmans" userId="e6c4487436fb0ab8" providerId="LiveId" clId="{7ADA73C2-106B-6346-8772-19A9133C77F7}" dt="2021-11-24T16:32:44.329" v="386"/>
        <pc:sldMkLst>
          <pc:docMk/>
          <pc:sldMk cId="862569143" sldId="1955"/>
        </pc:sldMkLst>
      </pc:sldChg>
      <pc:sldChg chg="addSp modSp add mod modAnim">
        <pc:chgData name="Ella Eyckmans" userId="e6c4487436fb0ab8" providerId="LiveId" clId="{7ADA73C2-106B-6346-8772-19A9133C77F7}" dt="2021-11-24T16:46:10.748" v="480" actId="14100"/>
        <pc:sldMkLst>
          <pc:docMk/>
          <pc:sldMk cId="1620819001" sldId="1956"/>
        </pc:sldMkLst>
        <pc:spChg chg="add mod">
          <ac:chgData name="Ella Eyckmans" userId="e6c4487436fb0ab8" providerId="LiveId" clId="{7ADA73C2-106B-6346-8772-19A9133C77F7}" dt="2021-11-24T16:45:28.363" v="461" actId="14100"/>
          <ac:spMkLst>
            <pc:docMk/>
            <pc:sldMk cId="1620819001" sldId="1956"/>
            <ac:spMk id="4" creationId="{2DD1793D-3E01-F445-9A2E-AC96F4725E4E}"/>
          </ac:spMkLst>
        </pc:spChg>
        <pc:spChg chg="add mod">
          <ac:chgData name="Ella Eyckmans" userId="e6c4487436fb0ab8" providerId="LiveId" clId="{7ADA73C2-106B-6346-8772-19A9133C77F7}" dt="2021-11-24T16:45:31.396" v="462" actId="14100"/>
          <ac:spMkLst>
            <pc:docMk/>
            <pc:sldMk cId="1620819001" sldId="1956"/>
            <ac:spMk id="7" creationId="{94248E52-CF8B-BC4E-9BEB-8C43D2ACB03A}"/>
          </ac:spMkLst>
        </pc:spChg>
        <pc:spChg chg="add mod">
          <ac:chgData name="Ella Eyckmans" userId="e6c4487436fb0ab8" providerId="LiveId" clId="{7ADA73C2-106B-6346-8772-19A9133C77F7}" dt="2021-11-24T16:45:38.216" v="465" actId="14100"/>
          <ac:spMkLst>
            <pc:docMk/>
            <pc:sldMk cId="1620819001" sldId="1956"/>
            <ac:spMk id="8" creationId="{866797CD-B8C8-1B41-8B20-06E2E3BF184A}"/>
          </ac:spMkLst>
        </pc:spChg>
        <pc:spChg chg="add mod">
          <ac:chgData name="Ella Eyckmans" userId="e6c4487436fb0ab8" providerId="LiveId" clId="{7ADA73C2-106B-6346-8772-19A9133C77F7}" dt="2021-11-24T16:45:44.251" v="468" actId="14100"/>
          <ac:spMkLst>
            <pc:docMk/>
            <pc:sldMk cId="1620819001" sldId="1956"/>
            <ac:spMk id="9" creationId="{4D3AA8FC-5A77-424D-A726-ABE2917B3678}"/>
          </ac:spMkLst>
        </pc:spChg>
        <pc:spChg chg="add mod">
          <ac:chgData name="Ella Eyckmans" userId="e6c4487436fb0ab8" providerId="LiveId" clId="{7ADA73C2-106B-6346-8772-19A9133C77F7}" dt="2021-11-24T16:45:53.085" v="471" actId="14100"/>
          <ac:spMkLst>
            <pc:docMk/>
            <pc:sldMk cId="1620819001" sldId="1956"/>
            <ac:spMk id="10" creationId="{4DDF1FA8-5B80-AF4C-AD11-F0C38F2B1C97}"/>
          </ac:spMkLst>
        </pc:spChg>
        <pc:spChg chg="add mod">
          <ac:chgData name="Ella Eyckmans" userId="e6c4487436fb0ab8" providerId="LiveId" clId="{7ADA73C2-106B-6346-8772-19A9133C77F7}" dt="2021-11-24T16:45:57.800" v="474" actId="14100"/>
          <ac:spMkLst>
            <pc:docMk/>
            <pc:sldMk cId="1620819001" sldId="1956"/>
            <ac:spMk id="11" creationId="{60918097-EA80-B343-B806-DD2C82B2921D}"/>
          </ac:spMkLst>
        </pc:spChg>
        <pc:spChg chg="add mod">
          <ac:chgData name="Ella Eyckmans" userId="e6c4487436fb0ab8" providerId="LiveId" clId="{7ADA73C2-106B-6346-8772-19A9133C77F7}" dt="2021-11-24T16:46:04.626" v="477" actId="1076"/>
          <ac:spMkLst>
            <pc:docMk/>
            <pc:sldMk cId="1620819001" sldId="1956"/>
            <ac:spMk id="12" creationId="{82B60F7C-F8BE-7642-855A-36A04B0511B5}"/>
          </ac:spMkLst>
        </pc:spChg>
        <pc:spChg chg="add mod">
          <ac:chgData name="Ella Eyckmans" userId="e6c4487436fb0ab8" providerId="LiveId" clId="{7ADA73C2-106B-6346-8772-19A9133C77F7}" dt="2021-11-24T16:46:10.748" v="480" actId="14100"/>
          <ac:spMkLst>
            <pc:docMk/>
            <pc:sldMk cId="1620819001" sldId="1956"/>
            <ac:spMk id="13" creationId="{817F598B-7BC9-124B-93E7-C4E94C8BB43C}"/>
          </ac:spMkLst>
        </pc:spChg>
      </pc:sldChg>
      <pc:sldChg chg="addSp delSp modSp new mod modAnim">
        <pc:chgData name="Ella Eyckmans" userId="e6c4487436fb0ab8" providerId="LiveId" clId="{7ADA73C2-106B-6346-8772-19A9133C77F7}" dt="2021-11-24T16:44:47.203" v="455"/>
        <pc:sldMkLst>
          <pc:docMk/>
          <pc:sldMk cId="986592071" sldId="1957"/>
        </pc:sldMkLst>
        <pc:spChg chg="del">
          <ac:chgData name="Ella Eyckmans" userId="e6c4487436fb0ab8" providerId="LiveId" clId="{7ADA73C2-106B-6346-8772-19A9133C77F7}" dt="2021-11-24T16:43:53.177" v="451" actId="478"/>
          <ac:spMkLst>
            <pc:docMk/>
            <pc:sldMk cId="986592071" sldId="1957"/>
            <ac:spMk id="2" creationId="{9F6D643E-78DA-6B40-BDAC-E7AED561049E}"/>
          </ac:spMkLst>
        </pc:spChg>
        <pc:spChg chg="del">
          <ac:chgData name="Ella Eyckmans" userId="e6c4487436fb0ab8" providerId="LiveId" clId="{7ADA73C2-106B-6346-8772-19A9133C77F7}" dt="2021-11-24T16:43:28.029" v="442"/>
          <ac:spMkLst>
            <pc:docMk/>
            <pc:sldMk cId="986592071" sldId="1957"/>
            <ac:spMk id="3" creationId="{6CEEB679-ABD6-5645-B259-11F1351D2BC5}"/>
          </ac:spMkLst>
        </pc:spChg>
        <pc:picChg chg="add mod">
          <ac:chgData name="Ella Eyckmans" userId="e6c4487436fb0ab8" providerId="LiveId" clId="{7ADA73C2-106B-6346-8772-19A9133C77F7}" dt="2021-11-24T16:43:58.936" v="454" actId="14100"/>
          <ac:picMkLst>
            <pc:docMk/>
            <pc:sldMk cId="986592071" sldId="1957"/>
            <ac:picMk id="5" creationId="{1948C8F5-D0DE-7F40-83FB-2683ED64B5B4}"/>
          </ac:picMkLst>
        </pc:picChg>
        <pc:picChg chg="add mod">
          <ac:chgData name="Ella Eyckmans" userId="e6c4487436fb0ab8" providerId="LiveId" clId="{7ADA73C2-106B-6346-8772-19A9133C77F7}" dt="2021-11-24T16:43:54.657" v="452" actId="1076"/>
          <ac:picMkLst>
            <pc:docMk/>
            <pc:sldMk cId="986592071" sldId="1957"/>
            <ac:picMk id="7" creationId="{873E99BC-EA04-174A-B64E-07CA45E284B8}"/>
          </ac:picMkLst>
        </pc:picChg>
      </pc:sldChg>
      <pc:sldChg chg="modSp new mod">
        <pc:chgData name="Ella Eyckmans" userId="e6c4487436fb0ab8" providerId="LiveId" clId="{7ADA73C2-106B-6346-8772-19A9133C77F7}" dt="2021-11-25T08:43:46.364" v="1115" actId="207"/>
        <pc:sldMkLst>
          <pc:docMk/>
          <pc:sldMk cId="371634071" sldId="1958"/>
        </pc:sldMkLst>
        <pc:spChg chg="mod">
          <ac:chgData name="Ella Eyckmans" userId="e6c4487436fb0ab8" providerId="LiveId" clId="{7ADA73C2-106B-6346-8772-19A9133C77F7}" dt="2021-11-25T08:30:57.055" v="634" actId="20577"/>
          <ac:spMkLst>
            <pc:docMk/>
            <pc:sldMk cId="371634071" sldId="1958"/>
            <ac:spMk id="2" creationId="{86A7BC76-6242-5A44-871B-382B1C69DA83}"/>
          </ac:spMkLst>
        </pc:spChg>
        <pc:spChg chg="mod">
          <ac:chgData name="Ella Eyckmans" userId="e6c4487436fb0ab8" providerId="LiveId" clId="{7ADA73C2-106B-6346-8772-19A9133C77F7}" dt="2021-11-25T08:43:46.364" v="1115" actId="207"/>
          <ac:spMkLst>
            <pc:docMk/>
            <pc:sldMk cId="371634071" sldId="1958"/>
            <ac:spMk id="3" creationId="{CB1B87F7-D00B-6742-9E6A-54FE0D12579D}"/>
          </ac:spMkLst>
        </pc:spChg>
      </pc:sldChg>
    </pc:docChg>
  </pc:docChgLst>
  <pc:docChgLst>
    <pc:chgData name="Ella Eyckmans" userId="e6c4487436fb0ab8" providerId="LiveId" clId="{ACBFCBA2-6EB5-C645-8C3D-7C5902ADEC1F}"/>
    <pc:docChg chg="custSel addSld delSld modSld sldOrd">
      <pc:chgData name="Ella Eyckmans" userId="e6c4487436fb0ab8" providerId="LiveId" clId="{ACBFCBA2-6EB5-C645-8C3D-7C5902ADEC1F}" dt="2021-11-22T11:37:38.827" v="182"/>
      <pc:docMkLst>
        <pc:docMk/>
      </pc:docMkLst>
      <pc:sldChg chg="modSp mod">
        <pc:chgData name="Ella Eyckmans" userId="e6c4487436fb0ab8" providerId="LiveId" clId="{ACBFCBA2-6EB5-C645-8C3D-7C5902ADEC1F}" dt="2021-11-21T15:07:02.690" v="25" actId="20577"/>
        <pc:sldMkLst>
          <pc:docMk/>
          <pc:sldMk cId="3825545996" sldId="257"/>
        </pc:sldMkLst>
        <pc:spChg chg="mod">
          <ac:chgData name="Ella Eyckmans" userId="e6c4487436fb0ab8" providerId="LiveId" clId="{ACBFCBA2-6EB5-C645-8C3D-7C5902ADEC1F}" dt="2021-11-21T15:07:02.690" v="25" actId="20577"/>
          <ac:spMkLst>
            <pc:docMk/>
            <pc:sldMk cId="3825545996" sldId="257"/>
            <ac:spMk id="3" creationId="{103A8A61-FD22-43CA-80C7-5FC1D08E29C5}"/>
          </ac:spMkLst>
        </pc:spChg>
      </pc:sldChg>
      <pc:sldChg chg="del">
        <pc:chgData name="Ella Eyckmans" userId="e6c4487436fb0ab8" providerId="LiveId" clId="{ACBFCBA2-6EB5-C645-8C3D-7C5902ADEC1F}" dt="2021-11-21T15:21:40.797" v="164" actId="2696"/>
        <pc:sldMkLst>
          <pc:docMk/>
          <pc:sldMk cId="365132215" sldId="275"/>
        </pc:sldMkLst>
      </pc:sldChg>
      <pc:sldChg chg="modSp mod">
        <pc:chgData name="Ella Eyckmans" userId="e6c4487436fb0ab8" providerId="LiveId" clId="{ACBFCBA2-6EB5-C645-8C3D-7C5902ADEC1F}" dt="2021-11-21T15:16:25.465" v="86" actId="20577"/>
        <pc:sldMkLst>
          <pc:docMk/>
          <pc:sldMk cId="4246502381" sldId="287"/>
        </pc:sldMkLst>
        <pc:spChg chg="mod">
          <ac:chgData name="Ella Eyckmans" userId="e6c4487436fb0ab8" providerId="LiveId" clId="{ACBFCBA2-6EB5-C645-8C3D-7C5902ADEC1F}" dt="2021-11-21T15:16:25.465" v="86" actId="20577"/>
          <ac:spMkLst>
            <pc:docMk/>
            <pc:sldMk cId="4246502381" sldId="287"/>
            <ac:spMk id="5" creationId="{828C334B-481E-4AFD-9226-495C5A60CCD9}"/>
          </ac:spMkLst>
        </pc:spChg>
      </pc:sldChg>
      <pc:sldChg chg="modSp mod">
        <pc:chgData name="Ella Eyckmans" userId="e6c4487436fb0ab8" providerId="LiveId" clId="{ACBFCBA2-6EB5-C645-8C3D-7C5902ADEC1F}" dt="2021-11-21T15:16:28.144" v="88" actId="20577"/>
        <pc:sldMkLst>
          <pc:docMk/>
          <pc:sldMk cId="2597422744" sldId="288"/>
        </pc:sldMkLst>
        <pc:spChg chg="mod">
          <ac:chgData name="Ella Eyckmans" userId="e6c4487436fb0ab8" providerId="LiveId" clId="{ACBFCBA2-6EB5-C645-8C3D-7C5902ADEC1F}" dt="2021-11-21T15:16:28.144" v="88" actId="20577"/>
          <ac:spMkLst>
            <pc:docMk/>
            <pc:sldMk cId="2597422744" sldId="288"/>
            <ac:spMk id="8" creationId="{8351A197-36C3-46BF-A667-4D9E6AB1C9CD}"/>
          </ac:spMkLst>
        </pc:spChg>
      </pc:sldChg>
      <pc:sldChg chg="modSp mod ord">
        <pc:chgData name="Ella Eyckmans" userId="e6c4487436fb0ab8" providerId="LiveId" clId="{ACBFCBA2-6EB5-C645-8C3D-7C5902ADEC1F}" dt="2021-11-21T15:18:18.095" v="93" actId="20577"/>
        <pc:sldMkLst>
          <pc:docMk/>
          <pc:sldMk cId="4125569554" sldId="293"/>
        </pc:sldMkLst>
        <pc:spChg chg="mod">
          <ac:chgData name="Ella Eyckmans" userId="e6c4487436fb0ab8" providerId="LiveId" clId="{ACBFCBA2-6EB5-C645-8C3D-7C5902ADEC1F}" dt="2021-11-21T15:18:18.095" v="93" actId="20577"/>
          <ac:spMkLst>
            <pc:docMk/>
            <pc:sldMk cId="4125569554" sldId="293"/>
            <ac:spMk id="4" creationId="{2DBFD9B4-31AF-4266-B935-54616562B26B}"/>
          </ac:spMkLst>
        </pc:spChg>
      </pc:sldChg>
      <pc:sldChg chg="del">
        <pc:chgData name="Ella Eyckmans" userId="e6c4487436fb0ab8" providerId="LiveId" clId="{ACBFCBA2-6EB5-C645-8C3D-7C5902ADEC1F}" dt="2021-11-21T15:07:46.001" v="36" actId="2696"/>
        <pc:sldMkLst>
          <pc:docMk/>
          <pc:sldMk cId="1410745653" sldId="296"/>
        </pc:sldMkLst>
      </pc:sldChg>
      <pc:sldChg chg="del">
        <pc:chgData name="Ella Eyckmans" userId="e6c4487436fb0ab8" providerId="LiveId" clId="{ACBFCBA2-6EB5-C645-8C3D-7C5902ADEC1F}" dt="2021-11-21T15:07:45.248" v="35" actId="2696"/>
        <pc:sldMkLst>
          <pc:docMk/>
          <pc:sldMk cId="3505332154" sldId="340"/>
        </pc:sldMkLst>
      </pc:sldChg>
      <pc:sldChg chg="del">
        <pc:chgData name="Ella Eyckmans" userId="e6c4487436fb0ab8" providerId="LiveId" clId="{ACBFCBA2-6EB5-C645-8C3D-7C5902ADEC1F}" dt="2021-11-21T15:07:44.317" v="33" actId="2696"/>
        <pc:sldMkLst>
          <pc:docMk/>
          <pc:sldMk cId="2944635470" sldId="341"/>
        </pc:sldMkLst>
      </pc:sldChg>
      <pc:sldChg chg="del ord">
        <pc:chgData name="Ella Eyckmans" userId="e6c4487436fb0ab8" providerId="LiveId" clId="{ACBFCBA2-6EB5-C645-8C3D-7C5902ADEC1F}" dt="2021-11-21T15:32:47.870" v="178" actId="2696"/>
        <pc:sldMkLst>
          <pc:docMk/>
          <pc:sldMk cId="840953539" sldId="437"/>
        </pc:sldMkLst>
      </pc:sldChg>
      <pc:sldChg chg="add">
        <pc:chgData name="Ella Eyckmans" userId="e6c4487436fb0ab8" providerId="LiveId" clId="{ACBFCBA2-6EB5-C645-8C3D-7C5902ADEC1F}" dt="2021-11-22T11:37:38.827" v="182"/>
        <pc:sldMkLst>
          <pc:docMk/>
          <pc:sldMk cId="3838131377" sldId="525"/>
        </pc:sldMkLst>
      </pc:sldChg>
      <pc:sldChg chg="add del">
        <pc:chgData name="Ella Eyckmans" userId="e6c4487436fb0ab8" providerId="LiveId" clId="{ACBFCBA2-6EB5-C645-8C3D-7C5902ADEC1F}" dt="2021-11-21T15:36:25.858" v="180"/>
        <pc:sldMkLst>
          <pc:docMk/>
          <pc:sldMk cId="2569061238" sldId="546"/>
        </pc:sldMkLst>
      </pc:sldChg>
      <pc:sldChg chg="del">
        <pc:chgData name="Ella Eyckmans" userId="e6c4487436fb0ab8" providerId="LiveId" clId="{ACBFCBA2-6EB5-C645-8C3D-7C5902ADEC1F}" dt="2021-11-21T15:07:44.664" v="34" actId="2696"/>
        <pc:sldMkLst>
          <pc:docMk/>
          <pc:sldMk cId="2821955256" sldId="558"/>
        </pc:sldMkLst>
      </pc:sldChg>
      <pc:sldChg chg="del">
        <pc:chgData name="Ella Eyckmans" userId="e6c4487436fb0ab8" providerId="LiveId" clId="{ACBFCBA2-6EB5-C645-8C3D-7C5902ADEC1F}" dt="2021-11-21T15:21:40.426" v="163" actId="2696"/>
        <pc:sldMkLst>
          <pc:docMk/>
          <pc:sldMk cId="323627238" sldId="559"/>
        </pc:sldMkLst>
      </pc:sldChg>
      <pc:sldChg chg="add">
        <pc:chgData name="Ella Eyckmans" userId="e6c4487436fb0ab8" providerId="LiveId" clId="{ACBFCBA2-6EB5-C645-8C3D-7C5902ADEC1F}" dt="2021-11-21T15:11:02.126" v="37"/>
        <pc:sldMkLst>
          <pc:docMk/>
          <pc:sldMk cId="430068934" sldId="806"/>
        </pc:sldMkLst>
      </pc:sldChg>
      <pc:sldChg chg="modSp add mod">
        <pc:chgData name="Ella Eyckmans" userId="e6c4487436fb0ab8" providerId="LiveId" clId="{ACBFCBA2-6EB5-C645-8C3D-7C5902ADEC1F}" dt="2021-11-21T15:31:35.471" v="170" actId="27636"/>
        <pc:sldMkLst>
          <pc:docMk/>
          <pc:sldMk cId="3919941554" sldId="1928"/>
        </pc:sldMkLst>
        <pc:spChg chg="mod">
          <ac:chgData name="Ella Eyckmans" userId="e6c4487436fb0ab8" providerId="LiveId" clId="{ACBFCBA2-6EB5-C645-8C3D-7C5902ADEC1F}" dt="2021-11-21T15:07:34.820" v="32" actId="20577"/>
          <ac:spMkLst>
            <pc:docMk/>
            <pc:sldMk cId="3919941554" sldId="1928"/>
            <ac:spMk id="2" creationId="{173958E5-D6AD-4745-9991-1EBE750FFEF9}"/>
          </ac:spMkLst>
        </pc:spChg>
        <pc:spChg chg="mod">
          <ac:chgData name="Ella Eyckmans" userId="e6c4487436fb0ab8" providerId="LiveId" clId="{ACBFCBA2-6EB5-C645-8C3D-7C5902ADEC1F}" dt="2021-11-21T15:31:35.471" v="170" actId="27636"/>
          <ac:spMkLst>
            <pc:docMk/>
            <pc:sldMk cId="3919941554" sldId="1928"/>
            <ac:spMk id="3" creationId="{6D332CB6-4C30-4A0F-9936-BF60D4F224F6}"/>
          </ac:spMkLst>
        </pc:spChg>
      </pc:sldChg>
      <pc:sldChg chg="add">
        <pc:chgData name="Ella Eyckmans" userId="e6c4487436fb0ab8" providerId="LiveId" clId="{ACBFCBA2-6EB5-C645-8C3D-7C5902ADEC1F}" dt="2021-11-21T15:21:01.079" v="139"/>
        <pc:sldMkLst>
          <pc:docMk/>
          <pc:sldMk cId="1603064524" sldId="1930"/>
        </pc:sldMkLst>
      </pc:sldChg>
      <pc:sldChg chg="add">
        <pc:chgData name="Ella Eyckmans" userId="e6c4487436fb0ab8" providerId="LiveId" clId="{ACBFCBA2-6EB5-C645-8C3D-7C5902ADEC1F}" dt="2021-11-21T15:38:24.245" v="181"/>
        <pc:sldMkLst>
          <pc:docMk/>
          <pc:sldMk cId="1954847437" sldId="1932"/>
        </pc:sldMkLst>
      </pc:sldChg>
      <pc:sldChg chg="add">
        <pc:chgData name="Ella Eyckmans" userId="e6c4487436fb0ab8" providerId="LiveId" clId="{ACBFCBA2-6EB5-C645-8C3D-7C5902ADEC1F}" dt="2021-11-21T15:36:04.416" v="179"/>
        <pc:sldMkLst>
          <pc:docMk/>
          <pc:sldMk cId="3629858592" sldId="1933"/>
        </pc:sldMkLst>
      </pc:sldChg>
      <pc:sldChg chg="add">
        <pc:chgData name="Ella Eyckmans" userId="e6c4487436fb0ab8" providerId="LiveId" clId="{ACBFCBA2-6EB5-C645-8C3D-7C5902ADEC1F}" dt="2021-11-21T15:21:01.079" v="139"/>
        <pc:sldMkLst>
          <pc:docMk/>
          <pc:sldMk cId="1569291818" sldId="1934"/>
        </pc:sldMkLst>
      </pc:sldChg>
      <pc:sldChg chg="modSp add mod">
        <pc:chgData name="Ella Eyckmans" userId="e6c4487436fb0ab8" providerId="LiveId" clId="{ACBFCBA2-6EB5-C645-8C3D-7C5902ADEC1F}" dt="2021-11-21T15:21:27.925" v="161" actId="20577"/>
        <pc:sldMkLst>
          <pc:docMk/>
          <pc:sldMk cId="1075142417" sldId="1935"/>
        </pc:sldMkLst>
        <pc:spChg chg="mod">
          <ac:chgData name="Ella Eyckmans" userId="e6c4487436fb0ab8" providerId="LiveId" clId="{ACBFCBA2-6EB5-C645-8C3D-7C5902ADEC1F}" dt="2021-11-21T15:21:20.542" v="159" actId="20577"/>
          <ac:spMkLst>
            <pc:docMk/>
            <pc:sldMk cId="1075142417" sldId="1935"/>
            <ac:spMk id="2" creationId="{BCBB0DFD-4464-5143-9506-F39C8F7F90DB}"/>
          </ac:spMkLst>
        </pc:spChg>
        <pc:spChg chg="mod">
          <ac:chgData name="Ella Eyckmans" userId="e6c4487436fb0ab8" providerId="LiveId" clId="{ACBFCBA2-6EB5-C645-8C3D-7C5902ADEC1F}" dt="2021-11-21T15:21:27.925" v="161" actId="20577"/>
          <ac:spMkLst>
            <pc:docMk/>
            <pc:sldMk cId="1075142417" sldId="1935"/>
            <ac:spMk id="7" creationId="{3CF7638F-7410-134F-9FBB-B8B50FBE9819}"/>
          </ac:spMkLst>
        </pc:spChg>
      </pc:sldChg>
      <pc:sldChg chg="add">
        <pc:chgData name="Ella Eyckmans" userId="e6c4487436fb0ab8" providerId="LiveId" clId="{ACBFCBA2-6EB5-C645-8C3D-7C5902ADEC1F}" dt="2021-11-21T15:21:01.079" v="139"/>
        <pc:sldMkLst>
          <pc:docMk/>
          <pc:sldMk cId="3268667018" sldId="1937"/>
        </pc:sldMkLst>
      </pc:sldChg>
      <pc:sldChg chg="delSp modSp add mod">
        <pc:chgData name="Ella Eyckmans" userId="e6c4487436fb0ab8" providerId="LiveId" clId="{ACBFCBA2-6EB5-C645-8C3D-7C5902ADEC1F}" dt="2021-11-21T15:32:44.756" v="177" actId="27636"/>
        <pc:sldMkLst>
          <pc:docMk/>
          <pc:sldMk cId="1050818559" sldId="1942"/>
        </pc:sldMkLst>
        <pc:spChg chg="mod">
          <ac:chgData name="Ella Eyckmans" userId="e6c4487436fb0ab8" providerId="LiveId" clId="{ACBFCBA2-6EB5-C645-8C3D-7C5902ADEC1F}" dt="2021-11-21T15:32:44.756" v="177" actId="27636"/>
          <ac:spMkLst>
            <pc:docMk/>
            <pc:sldMk cId="1050818559" sldId="1942"/>
            <ac:spMk id="3" creationId="{6D332CB6-4C30-4A0F-9936-BF60D4F224F6}"/>
          </ac:spMkLst>
        </pc:spChg>
        <pc:spChg chg="del mod">
          <ac:chgData name="Ella Eyckmans" userId="e6c4487436fb0ab8" providerId="LiveId" clId="{ACBFCBA2-6EB5-C645-8C3D-7C5902ADEC1F}" dt="2021-11-21T15:24:04.110" v="165" actId="478"/>
          <ac:spMkLst>
            <pc:docMk/>
            <pc:sldMk cId="1050818559" sldId="1942"/>
            <ac:spMk id="5" creationId="{740AC4DA-F2A6-BE4F-A04D-DF926D75E6BC}"/>
          </ac:spMkLst>
        </pc:spChg>
      </pc:sldChg>
      <pc:sldChg chg="addSp delSp modSp new del mod">
        <pc:chgData name="Ella Eyckmans" userId="e6c4487436fb0ab8" providerId="LiveId" clId="{ACBFCBA2-6EB5-C645-8C3D-7C5902ADEC1F}" dt="2021-11-21T15:21:30.086" v="162" actId="2696"/>
        <pc:sldMkLst>
          <pc:docMk/>
          <pc:sldMk cId="2633949036" sldId="1943"/>
        </pc:sldMkLst>
        <pc:spChg chg="mod">
          <ac:chgData name="Ella Eyckmans" userId="e6c4487436fb0ab8" providerId="LiveId" clId="{ACBFCBA2-6EB5-C645-8C3D-7C5902ADEC1F}" dt="2021-11-21T15:18:49.662" v="124" actId="20577"/>
          <ac:spMkLst>
            <pc:docMk/>
            <pc:sldMk cId="2633949036" sldId="1943"/>
            <ac:spMk id="2" creationId="{CF617460-579E-B042-8E8A-5E1A88CF8ACC}"/>
          </ac:spMkLst>
        </pc:spChg>
        <pc:spChg chg="del">
          <ac:chgData name="Ella Eyckmans" userId="e6c4487436fb0ab8" providerId="LiveId" clId="{ACBFCBA2-6EB5-C645-8C3D-7C5902ADEC1F}" dt="2021-11-21T15:18:59.193" v="127"/>
          <ac:spMkLst>
            <pc:docMk/>
            <pc:sldMk cId="2633949036" sldId="1943"/>
            <ac:spMk id="3" creationId="{C0737160-C0CD-9B4C-80B6-0F938640AFAB}"/>
          </ac:spMkLst>
        </pc:spChg>
        <pc:spChg chg="add del mod">
          <ac:chgData name="Ella Eyckmans" userId="e6c4487436fb0ab8" providerId="LiveId" clId="{ACBFCBA2-6EB5-C645-8C3D-7C5902ADEC1F}" dt="2021-11-21T15:18:53.739" v="126" actId="478"/>
          <ac:spMkLst>
            <pc:docMk/>
            <pc:sldMk cId="2633949036" sldId="1943"/>
            <ac:spMk id="4" creationId="{834F33C5-56AA-FB49-9CDA-4969B523984A}"/>
          </ac:spMkLst>
        </pc:spChg>
        <pc:spChg chg="add mod">
          <ac:chgData name="Ella Eyckmans" userId="e6c4487436fb0ab8" providerId="LiveId" clId="{ACBFCBA2-6EB5-C645-8C3D-7C5902ADEC1F}" dt="2021-11-21T15:19:24.778" v="138" actId="14100"/>
          <ac:spMkLst>
            <pc:docMk/>
            <pc:sldMk cId="2633949036" sldId="1943"/>
            <ac:spMk id="7" creationId="{A189F3D2-A3F0-A548-ACAA-B07503A5847D}"/>
          </ac:spMkLst>
        </pc:spChg>
        <pc:picChg chg="add mod">
          <ac:chgData name="Ella Eyckmans" userId="e6c4487436fb0ab8" providerId="LiveId" clId="{ACBFCBA2-6EB5-C645-8C3D-7C5902ADEC1F}" dt="2021-11-21T15:19:05.967" v="133" actId="1076"/>
          <ac:picMkLst>
            <pc:docMk/>
            <pc:sldMk cId="2633949036" sldId="1943"/>
            <ac:picMk id="6" creationId="{D91491FD-4F78-4440-886B-0603FC6D4A83}"/>
          </ac:picMkLst>
        </pc:picChg>
      </pc:sldChg>
      <pc:sldChg chg="add">
        <pc:chgData name="Ella Eyckmans" userId="e6c4487436fb0ab8" providerId="LiveId" clId="{ACBFCBA2-6EB5-C645-8C3D-7C5902ADEC1F}" dt="2021-11-21T15:21:01.079" v="139"/>
        <pc:sldMkLst>
          <pc:docMk/>
          <pc:sldMk cId="768317419" sldId="1944"/>
        </pc:sldMkLst>
      </pc:sldChg>
      <pc:sldChg chg="add">
        <pc:chgData name="Ella Eyckmans" userId="e6c4487436fb0ab8" providerId="LiveId" clId="{ACBFCBA2-6EB5-C645-8C3D-7C5902ADEC1F}" dt="2021-11-21T15:21:01.079" v="139"/>
        <pc:sldMkLst>
          <pc:docMk/>
          <pc:sldMk cId="4117646829" sldId="1945"/>
        </pc:sldMkLst>
      </pc:sldChg>
      <pc:sldChg chg="add">
        <pc:chgData name="Ella Eyckmans" userId="e6c4487436fb0ab8" providerId="LiveId" clId="{ACBFCBA2-6EB5-C645-8C3D-7C5902ADEC1F}" dt="2021-11-21T15:21:01.079" v="139"/>
        <pc:sldMkLst>
          <pc:docMk/>
          <pc:sldMk cId="1666719031" sldId="1946"/>
        </pc:sldMkLst>
      </pc:sldChg>
      <pc:sldChg chg="add">
        <pc:chgData name="Ella Eyckmans" userId="e6c4487436fb0ab8" providerId="LiveId" clId="{ACBFCBA2-6EB5-C645-8C3D-7C5902ADEC1F}" dt="2021-11-21T15:21:01.079" v="139"/>
        <pc:sldMkLst>
          <pc:docMk/>
          <pc:sldMk cId="3744803833" sldId="1947"/>
        </pc:sldMkLst>
      </pc:sldChg>
      <pc:sldChg chg="add">
        <pc:chgData name="Ella Eyckmans" userId="e6c4487436fb0ab8" providerId="LiveId" clId="{ACBFCBA2-6EB5-C645-8C3D-7C5902ADEC1F}" dt="2021-11-21T15:21:01.079" v="139"/>
        <pc:sldMkLst>
          <pc:docMk/>
          <pc:sldMk cId="1631437587" sldId="1948"/>
        </pc:sldMkLst>
      </pc:sldChg>
    </pc:docChg>
  </pc:docChgLst>
  <pc:docChgLst>
    <pc:chgData name="Ella Eyckmans" userId="e6c4487436fb0ab8" providerId="LiveId" clId="{B50B02BF-C492-424B-B38F-07E7AEDC3A51}"/>
    <pc:docChg chg="custSel delSld modSld">
      <pc:chgData name="Ella Eyckmans" userId="e6c4487436fb0ab8" providerId="LiveId" clId="{B50B02BF-C492-424B-B38F-07E7AEDC3A51}" dt="2021-12-07T10:46:56.892" v="8" actId="400"/>
      <pc:docMkLst>
        <pc:docMk/>
      </pc:docMkLst>
      <pc:sldChg chg="del">
        <pc:chgData name="Ella Eyckmans" userId="e6c4487436fb0ab8" providerId="LiveId" clId="{B50B02BF-C492-424B-B38F-07E7AEDC3A51}" dt="2021-12-07T10:46:29.663" v="2" actId="2696"/>
        <pc:sldMkLst>
          <pc:docMk/>
          <pc:sldMk cId="1706315551" sldId="575"/>
        </pc:sldMkLst>
      </pc:sldChg>
      <pc:sldChg chg="del">
        <pc:chgData name="Ella Eyckmans" userId="e6c4487436fb0ab8" providerId="LiveId" clId="{B50B02BF-C492-424B-B38F-07E7AEDC3A51}" dt="2021-12-07T10:46:29.190" v="1" actId="2696"/>
        <pc:sldMkLst>
          <pc:docMk/>
          <pc:sldMk cId="3692200376" sldId="613"/>
        </pc:sldMkLst>
      </pc:sldChg>
      <pc:sldChg chg="del">
        <pc:chgData name="Ella Eyckmans" userId="e6c4487436fb0ab8" providerId="LiveId" clId="{B50B02BF-C492-424B-B38F-07E7AEDC3A51}" dt="2021-12-07T10:46:44.208" v="6" actId="2696"/>
        <pc:sldMkLst>
          <pc:docMk/>
          <pc:sldMk cId="2352766014" sldId="619"/>
        </pc:sldMkLst>
      </pc:sldChg>
      <pc:sldChg chg="del">
        <pc:chgData name="Ella Eyckmans" userId="e6c4487436fb0ab8" providerId="LiveId" clId="{B50B02BF-C492-424B-B38F-07E7AEDC3A51}" dt="2021-12-07T10:46:28.864" v="0" actId="2696"/>
        <pc:sldMkLst>
          <pc:docMk/>
          <pc:sldMk cId="692788560" sldId="685"/>
        </pc:sldMkLst>
      </pc:sldChg>
      <pc:sldChg chg="modSp mod">
        <pc:chgData name="Ella Eyckmans" userId="e6c4487436fb0ab8" providerId="LiveId" clId="{B50B02BF-C492-424B-B38F-07E7AEDC3A51}" dt="2021-12-07T10:46:56.892" v="8" actId="400"/>
        <pc:sldMkLst>
          <pc:docMk/>
          <pc:sldMk cId="2583702100" sldId="852"/>
        </pc:sldMkLst>
        <pc:spChg chg="mod">
          <ac:chgData name="Ella Eyckmans" userId="e6c4487436fb0ab8" providerId="LiveId" clId="{B50B02BF-C492-424B-B38F-07E7AEDC3A51}" dt="2021-12-07T10:46:56.892" v="8" actId="400"/>
          <ac:spMkLst>
            <pc:docMk/>
            <pc:sldMk cId="2583702100" sldId="852"/>
            <ac:spMk id="3" creationId="{6D332CB6-4C30-4A0F-9936-BF60D4F224F6}"/>
          </ac:spMkLst>
        </pc:spChg>
      </pc:sldChg>
      <pc:sldChg chg="delSp mod delAnim">
        <pc:chgData name="Ella Eyckmans" userId="e6c4487436fb0ab8" providerId="LiveId" clId="{B50B02BF-C492-424B-B38F-07E7AEDC3A51}" dt="2021-12-07T10:46:50.805" v="7" actId="478"/>
        <pc:sldMkLst>
          <pc:docMk/>
          <pc:sldMk cId="1433891469" sldId="858"/>
        </pc:sldMkLst>
        <pc:spChg chg="del">
          <ac:chgData name="Ella Eyckmans" userId="e6c4487436fb0ab8" providerId="LiveId" clId="{B50B02BF-C492-424B-B38F-07E7AEDC3A51}" dt="2021-12-07T10:46:50.805" v="7" actId="478"/>
          <ac:spMkLst>
            <pc:docMk/>
            <pc:sldMk cId="1433891469" sldId="858"/>
            <ac:spMk id="3" creationId="{6BE5FB98-3758-6446-A1E1-DEECBF4583D3}"/>
          </ac:spMkLst>
        </pc:spChg>
      </pc:sldChg>
      <pc:sldChg chg="modSp mod">
        <pc:chgData name="Ella Eyckmans" userId="e6c4487436fb0ab8" providerId="LiveId" clId="{B50B02BF-C492-424B-B38F-07E7AEDC3A51}" dt="2021-12-07T10:46:35.246" v="3" actId="400"/>
        <pc:sldMkLst>
          <pc:docMk/>
          <pc:sldMk cId="1484984814" sldId="2078"/>
        </pc:sldMkLst>
        <pc:spChg chg="mod">
          <ac:chgData name="Ella Eyckmans" userId="e6c4487436fb0ab8" providerId="LiveId" clId="{B50B02BF-C492-424B-B38F-07E7AEDC3A51}" dt="2021-12-07T10:46:35.246" v="3" actId="400"/>
          <ac:spMkLst>
            <pc:docMk/>
            <pc:sldMk cId="1484984814" sldId="2078"/>
            <ac:spMk id="3" creationId="{5E1A707E-FCE5-9141-B20F-841FD34CCD20}"/>
          </ac:spMkLst>
        </pc:spChg>
      </pc:sldChg>
      <pc:sldChg chg="del">
        <pc:chgData name="Ella Eyckmans" userId="e6c4487436fb0ab8" providerId="LiveId" clId="{B50B02BF-C492-424B-B38F-07E7AEDC3A51}" dt="2021-12-07T10:46:38.318" v="5" actId="2696"/>
        <pc:sldMkLst>
          <pc:docMk/>
          <pc:sldMk cId="1717341240" sldId="2083"/>
        </pc:sldMkLst>
      </pc:sldChg>
      <pc:sldChg chg="del">
        <pc:chgData name="Ella Eyckmans" userId="e6c4487436fb0ab8" providerId="LiveId" clId="{B50B02BF-C492-424B-B38F-07E7AEDC3A51}" dt="2021-12-07T10:46:37.982" v="4" actId="2696"/>
        <pc:sldMkLst>
          <pc:docMk/>
          <pc:sldMk cId="3344172854" sldId="2087"/>
        </pc:sldMkLst>
      </pc:sldChg>
    </pc:docChg>
  </pc:docChgLst>
  <pc:docChgLst>
    <pc:chgData name="Ella Eyckmans" userId="e6c4487436fb0ab8" providerId="LiveId" clId="{63E77959-2FC9-453C-BE05-1D456B0EE5B6}"/>
    <pc:docChg chg="undo custSel addSld delSld modSld sldOrd delMainMaster">
      <pc:chgData name="Ella Eyckmans" userId="e6c4487436fb0ab8" providerId="LiveId" clId="{63E77959-2FC9-453C-BE05-1D456B0EE5B6}" dt="2020-10-21T11:05:20.572" v="1636" actId="20577"/>
      <pc:docMkLst>
        <pc:docMk/>
      </pc:docMkLst>
      <pc:sldChg chg="addSp modSp modAnim">
        <pc:chgData name="Ella Eyckmans" userId="e6c4487436fb0ab8" providerId="LiveId" clId="{63E77959-2FC9-453C-BE05-1D456B0EE5B6}" dt="2020-10-21T10:11:31.847" v="858" actId="20577"/>
        <pc:sldMkLst>
          <pc:docMk/>
          <pc:sldMk cId="1494054503" sldId="258"/>
        </pc:sldMkLst>
        <pc:spChg chg="mod">
          <ac:chgData name="Ella Eyckmans" userId="e6c4487436fb0ab8" providerId="LiveId" clId="{63E77959-2FC9-453C-BE05-1D456B0EE5B6}" dt="2020-10-21T09:52:54.604" v="402" actId="20577"/>
          <ac:spMkLst>
            <pc:docMk/>
            <pc:sldMk cId="1494054503" sldId="258"/>
            <ac:spMk id="2" creationId="{315A2092-3B33-4DF6-B08E-CB6700C22BB7}"/>
          </ac:spMkLst>
        </pc:spChg>
        <pc:spChg chg="add mod">
          <ac:chgData name="Ella Eyckmans" userId="e6c4487436fb0ab8" providerId="LiveId" clId="{63E77959-2FC9-453C-BE05-1D456B0EE5B6}" dt="2020-10-21T10:11:31.847" v="858" actId="20577"/>
          <ac:spMkLst>
            <pc:docMk/>
            <pc:sldMk cId="1494054503" sldId="258"/>
            <ac:spMk id="5" creationId="{77F825CB-7B42-49C9-A8D7-BADA983262EB}"/>
          </ac:spMkLst>
        </pc:spChg>
        <pc:spChg chg="add mod">
          <ac:chgData name="Ella Eyckmans" userId="e6c4487436fb0ab8" providerId="LiveId" clId="{63E77959-2FC9-453C-BE05-1D456B0EE5B6}" dt="2020-10-21T09:54:14.809" v="410" actId="14100"/>
          <ac:spMkLst>
            <pc:docMk/>
            <pc:sldMk cId="1494054503" sldId="258"/>
            <ac:spMk id="6" creationId="{F8B841BD-A6AB-4A8B-945D-748A812C5343}"/>
          </ac:spMkLst>
        </pc:spChg>
        <pc:picChg chg="mod">
          <ac:chgData name="Ella Eyckmans" userId="e6c4487436fb0ab8" providerId="LiveId" clId="{63E77959-2FC9-453C-BE05-1D456B0EE5B6}" dt="2020-10-21T09:52:51.732" v="400" actId="1076"/>
          <ac:picMkLst>
            <pc:docMk/>
            <pc:sldMk cId="1494054503" sldId="258"/>
            <ac:picMk id="4" creationId="{88133807-42DA-4C80-AB59-6B4AE5A4CCB9}"/>
          </ac:picMkLst>
        </pc:picChg>
      </pc:sldChg>
      <pc:sldChg chg="del">
        <pc:chgData name="Ella Eyckmans" userId="e6c4487436fb0ab8" providerId="LiveId" clId="{63E77959-2FC9-453C-BE05-1D456B0EE5B6}" dt="2020-10-21T09:57:58.841" v="463" actId="2696"/>
        <pc:sldMkLst>
          <pc:docMk/>
          <pc:sldMk cId="1396755189" sldId="259"/>
        </pc:sldMkLst>
      </pc:sldChg>
      <pc:sldChg chg="addSp delSp modSp">
        <pc:chgData name="Ella Eyckmans" userId="e6c4487436fb0ab8" providerId="LiveId" clId="{63E77959-2FC9-453C-BE05-1D456B0EE5B6}" dt="2020-10-21T10:11:40.114" v="898" actId="20577"/>
        <pc:sldMkLst>
          <pc:docMk/>
          <pc:sldMk cId="3499314696" sldId="260"/>
        </pc:sldMkLst>
        <pc:spChg chg="mod">
          <ac:chgData name="Ella Eyckmans" userId="e6c4487436fb0ab8" providerId="LiveId" clId="{63E77959-2FC9-453C-BE05-1D456B0EE5B6}" dt="2020-10-21T09:56:29.242" v="420" actId="20577"/>
          <ac:spMkLst>
            <pc:docMk/>
            <pc:sldMk cId="3499314696" sldId="260"/>
            <ac:spMk id="2" creationId="{315A2092-3B33-4DF6-B08E-CB6700C22BB7}"/>
          </ac:spMkLst>
        </pc:spChg>
        <pc:spChg chg="mod">
          <ac:chgData name="Ella Eyckmans" userId="e6c4487436fb0ab8" providerId="LiveId" clId="{63E77959-2FC9-453C-BE05-1D456B0EE5B6}" dt="2020-10-21T09:56:35.168" v="421" actId="1076"/>
          <ac:spMkLst>
            <pc:docMk/>
            <pc:sldMk cId="3499314696" sldId="260"/>
            <ac:spMk id="3" creationId="{CDCC118B-DB3E-4356-BA42-44BA2AE31613}"/>
          </ac:spMkLst>
        </pc:spChg>
        <pc:spChg chg="add mod">
          <ac:chgData name="Ella Eyckmans" userId="e6c4487436fb0ab8" providerId="LiveId" clId="{63E77959-2FC9-453C-BE05-1D456B0EE5B6}" dt="2020-10-21T10:11:40.114" v="898" actId="20577"/>
          <ac:spMkLst>
            <pc:docMk/>
            <pc:sldMk cId="3499314696" sldId="260"/>
            <ac:spMk id="7" creationId="{275CA79E-A98E-469B-8685-6990219CF986}"/>
          </ac:spMkLst>
        </pc:spChg>
        <pc:picChg chg="mod">
          <ac:chgData name="Ella Eyckmans" userId="e6c4487436fb0ab8" providerId="LiveId" clId="{63E77959-2FC9-453C-BE05-1D456B0EE5B6}" dt="2020-10-21T09:56:23.148" v="416" actId="1076"/>
          <ac:picMkLst>
            <pc:docMk/>
            <pc:sldMk cId="3499314696" sldId="260"/>
            <ac:picMk id="4" creationId="{4B3BB87B-EB23-4FE2-AC23-8BE939047A43}"/>
          </ac:picMkLst>
        </pc:picChg>
        <pc:picChg chg="mod">
          <ac:chgData name="Ella Eyckmans" userId="e6c4487436fb0ab8" providerId="LiveId" clId="{63E77959-2FC9-453C-BE05-1D456B0EE5B6}" dt="2020-10-21T09:56:37.907" v="422" actId="1076"/>
          <ac:picMkLst>
            <pc:docMk/>
            <pc:sldMk cId="3499314696" sldId="260"/>
            <ac:picMk id="5" creationId="{ED921A3E-6A88-494F-AB38-45FA1F1D5638}"/>
          </ac:picMkLst>
        </pc:picChg>
        <pc:picChg chg="add del">
          <ac:chgData name="Ella Eyckmans" userId="e6c4487436fb0ab8" providerId="LiveId" clId="{63E77959-2FC9-453C-BE05-1D456B0EE5B6}" dt="2020-10-21T09:56:17.584" v="414"/>
          <ac:picMkLst>
            <pc:docMk/>
            <pc:sldMk cId="3499314696" sldId="260"/>
            <ac:picMk id="6" creationId="{5CB72DAA-3ADC-4C5E-A78D-FC3E47789B18}"/>
          </ac:picMkLst>
        </pc:picChg>
      </pc:sldChg>
      <pc:sldChg chg="addSp modSp">
        <pc:chgData name="Ella Eyckmans" userId="e6c4487436fb0ab8" providerId="LiveId" clId="{63E77959-2FC9-453C-BE05-1D456B0EE5B6}" dt="2020-10-21T10:11:57.227" v="980" actId="20577"/>
        <pc:sldMkLst>
          <pc:docMk/>
          <pc:sldMk cId="2966729760" sldId="261"/>
        </pc:sldMkLst>
        <pc:spChg chg="mod">
          <ac:chgData name="Ella Eyckmans" userId="e6c4487436fb0ab8" providerId="LiveId" clId="{63E77959-2FC9-453C-BE05-1D456B0EE5B6}" dt="2020-10-21T09:57:34.043" v="462" actId="20577"/>
          <ac:spMkLst>
            <pc:docMk/>
            <pc:sldMk cId="2966729760" sldId="261"/>
            <ac:spMk id="2" creationId="{315A2092-3B33-4DF6-B08E-CB6700C22BB7}"/>
          </ac:spMkLst>
        </pc:spChg>
        <pc:spChg chg="add mod">
          <ac:chgData name="Ella Eyckmans" userId="e6c4487436fb0ab8" providerId="LiveId" clId="{63E77959-2FC9-453C-BE05-1D456B0EE5B6}" dt="2020-10-21T10:11:57.227" v="980" actId="20577"/>
          <ac:spMkLst>
            <pc:docMk/>
            <pc:sldMk cId="2966729760" sldId="261"/>
            <ac:spMk id="5" creationId="{2F35EA87-82BC-48C2-830A-C24EC4097202}"/>
          </ac:spMkLst>
        </pc:spChg>
        <pc:picChg chg="mod">
          <ac:chgData name="Ella Eyckmans" userId="e6c4487436fb0ab8" providerId="LiveId" clId="{63E77959-2FC9-453C-BE05-1D456B0EE5B6}" dt="2020-10-21T09:57:19.697" v="446" actId="1076"/>
          <ac:picMkLst>
            <pc:docMk/>
            <pc:sldMk cId="2966729760" sldId="261"/>
            <ac:picMk id="4" creationId="{4B3BB87B-EB23-4FE2-AC23-8BE939047A43}"/>
          </ac:picMkLst>
        </pc:picChg>
      </pc:sldChg>
      <pc:sldChg chg="del">
        <pc:chgData name="Ella Eyckmans" userId="e6c4487436fb0ab8" providerId="LiveId" clId="{63E77959-2FC9-453C-BE05-1D456B0EE5B6}" dt="2020-10-21T09:58:10.078" v="464" actId="2696"/>
        <pc:sldMkLst>
          <pc:docMk/>
          <pc:sldMk cId="2233568501" sldId="262"/>
        </pc:sldMkLst>
      </pc:sldChg>
      <pc:sldChg chg="addSp modSp">
        <pc:chgData name="Ella Eyckmans" userId="e6c4487436fb0ab8" providerId="LiveId" clId="{63E77959-2FC9-453C-BE05-1D456B0EE5B6}" dt="2020-10-21T10:12:04.910" v="1000" actId="20577"/>
        <pc:sldMkLst>
          <pc:docMk/>
          <pc:sldMk cId="613224691" sldId="263"/>
        </pc:sldMkLst>
        <pc:spChg chg="mod">
          <ac:chgData name="Ella Eyckmans" userId="e6c4487436fb0ab8" providerId="LiveId" clId="{63E77959-2FC9-453C-BE05-1D456B0EE5B6}" dt="2020-10-21T09:58:33.427" v="480" actId="20577"/>
          <ac:spMkLst>
            <pc:docMk/>
            <pc:sldMk cId="613224691" sldId="263"/>
            <ac:spMk id="2" creationId="{315A2092-3B33-4DF6-B08E-CB6700C22BB7}"/>
          </ac:spMkLst>
        </pc:spChg>
        <pc:spChg chg="mod">
          <ac:chgData name="Ella Eyckmans" userId="e6c4487436fb0ab8" providerId="LiveId" clId="{63E77959-2FC9-453C-BE05-1D456B0EE5B6}" dt="2020-10-21T09:58:36.261" v="481" actId="1076"/>
          <ac:spMkLst>
            <pc:docMk/>
            <pc:sldMk cId="613224691" sldId="263"/>
            <ac:spMk id="3" creationId="{CDCC118B-DB3E-4356-BA42-44BA2AE31613}"/>
          </ac:spMkLst>
        </pc:spChg>
        <pc:spChg chg="add mod">
          <ac:chgData name="Ella Eyckmans" userId="e6c4487436fb0ab8" providerId="LiveId" clId="{63E77959-2FC9-453C-BE05-1D456B0EE5B6}" dt="2020-10-21T10:12:04.910" v="1000" actId="20577"/>
          <ac:spMkLst>
            <pc:docMk/>
            <pc:sldMk cId="613224691" sldId="263"/>
            <ac:spMk id="7" creationId="{D710FFC2-3180-403B-BABD-C30F2D26A3E2}"/>
          </ac:spMkLst>
        </pc:spChg>
        <pc:picChg chg="mod">
          <ac:chgData name="Ella Eyckmans" userId="e6c4487436fb0ab8" providerId="LiveId" clId="{63E77959-2FC9-453C-BE05-1D456B0EE5B6}" dt="2020-10-21T09:58:42.176" v="483" actId="1076"/>
          <ac:picMkLst>
            <pc:docMk/>
            <pc:sldMk cId="613224691" sldId="263"/>
            <ac:picMk id="5" creationId="{4753FD5F-0813-4464-A859-53BE2CAFA758}"/>
          </ac:picMkLst>
        </pc:picChg>
        <pc:picChg chg="mod">
          <ac:chgData name="Ella Eyckmans" userId="e6c4487436fb0ab8" providerId="LiveId" clId="{63E77959-2FC9-453C-BE05-1D456B0EE5B6}" dt="2020-10-21T09:58:38.595" v="482" actId="1076"/>
          <ac:picMkLst>
            <pc:docMk/>
            <pc:sldMk cId="613224691" sldId="263"/>
            <ac:picMk id="6" creationId="{4EB25A4A-B39D-483C-9765-6D30CE5BA0DD}"/>
          </ac:picMkLst>
        </pc:picChg>
      </pc:sldChg>
      <pc:sldChg chg="del">
        <pc:chgData name="Ella Eyckmans" userId="e6c4487436fb0ab8" providerId="LiveId" clId="{63E77959-2FC9-453C-BE05-1D456B0EE5B6}" dt="2020-10-21T09:59:35.950" v="504" actId="2696"/>
        <pc:sldMkLst>
          <pc:docMk/>
          <pc:sldMk cId="2382593232" sldId="264"/>
        </pc:sldMkLst>
      </pc:sldChg>
      <pc:sldChg chg="del">
        <pc:chgData name="Ella Eyckmans" userId="e6c4487436fb0ab8" providerId="LiveId" clId="{63E77959-2FC9-453C-BE05-1D456B0EE5B6}" dt="2020-10-21T09:46:10.024" v="152" actId="2696"/>
        <pc:sldMkLst>
          <pc:docMk/>
          <pc:sldMk cId="599083741" sldId="275"/>
        </pc:sldMkLst>
      </pc:sldChg>
      <pc:sldChg chg="del">
        <pc:chgData name="Ella Eyckmans" userId="e6c4487436fb0ab8" providerId="LiveId" clId="{63E77959-2FC9-453C-BE05-1D456B0EE5B6}" dt="2020-10-21T09:46:10.501" v="153" actId="2696"/>
        <pc:sldMkLst>
          <pc:docMk/>
          <pc:sldMk cId="3653369893" sldId="277"/>
        </pc:sldMkLst>
      </pc:sldChg>
      <pc:sldChg chg="del">
        <pc:chgData name="Ella Eyckmans" userId="e6c4487436fb0ab8" providerId="LiveId" clId="{63E77959-2FC9-453C-BE05-1D456B0EE5B6}" dt="2020-10-21T09:46:11.087" v="154" actId="2696"/>
        <pc:sldMkLst>
          <pc:docMk/>
          <pc:sldMk cId="768482211" sldId="278"/>
        </pc:sldMkLst>
      </pc:sldChg>
      <pc:sldChg chg="addSp delSp modSp del ord">
        <pc:chgData name="Ella Eyckmans" userId="e6c4487436fb0ab8" providerId="LiveId" clId="{63E77959-2FC9-453C-BE05-1D456B0EE5B6}" dt="2020-10-21T10:04:15.672" v="608" actId="20577"/>
        <pc:sldMkLst>
          <pc:docMk/>
          <pc:sldMk cId="4246502381" sldId="287"/>
        </pc:sldMkLst>
        <pc:spChg chg="mod">
          <ac:chgData name="Ella Eyckmans" userId="e6c4487436fb0ab8" providerId="LiveId" clId="{63E77959-2FC9-453C-BE05-1D456B0EE5B6}" dt="2020-10-21T10:03:41.182" v="522" actId="20577"/>
          <ac:spMkLst>
            <pc:docMk/>
            <pc:sldMk cId="4246502381" sldId="287"/>
            <ac:spMk id="2" creationId="{D00E89E4-16B2-47C0-ABAD-6ED357A9F3DA}"/>
          </ac:spMkLst>
        </pc:spChg>
        <pc:spChg chg="mod">
          <ac:chgData name="Ella Eyckmans" userId="e6c4487436fb0ab8" providerId="LiveId" clId="{63E77959-2FC9-453C-BE05-1D456B0EE5B6}" dt="2020-10-21T10:03:23.594" v="516" actId="403"/>
          <ac:spMkLst>
            <pc:docMk/>
            <pc:sldMk cId="4246502381" sldId="287"/>
            <ac:spMk id="3" creationId="{AA6A66CE-F615-4A17-AC8A-4655F72DB6A7}"/>
          </ac:spMkLst>
        </pc:spChg>
        <pc:spChg chg="mod">
          <ac:chgData name="Ella Eyckmans" userId="e6c4487436fb0ab8" providerId="LiveId" clId="{63E77959-2FC9-453C-BE05-1D456B0EE5B6}" dt="2020-10-21T10:03:35.176" v="519" actId="403"/>
          <ac:spMkLst>
            <pc:docMk/>
            <pc:sldMk cId="4246502381" sldId="287"/>
            <ac:spMk id="4" creationId="{1E3B994B-DA2A-4D6E-B132-C9FB403B2B9B}"/>
          </ac:spMkLst>
        </pc:spChg>
        <pc:spChg chg="add del">
          <ac:chgData name="Ella Eyckmans" userId="e6c4487436fb0ab8" providerId="LiveId" clId="{63E77959-2FC9-453C-BE05-1D456B0EE5B6}" dt="2020-10-21T10:02:58.496" v="508"/>
          <ac:spMkLst>
            <pc:docMk/>
            <pc:sldMk cId="4246502381" sldId="287"/>
            <ac:spMk id="5" creationId="{0CFE2196-D8EB-4CDC-96F0-316B609BFF3C}"/>
          </ac:spMkLst>
        </pc:spChg>
        <pc:spChg chg="add mod">
          <ac:chgData name="Ella Eyckmans" userId="e6c4487436fb0ab8" providerId="LiveId" clId="{63E77959-2FC9-453C-BE05-1D456B0EE5B6}" dt="2020-10-21T10:04:15.672" v="608" actId="20577"/>
          <ac:spMkLst>
            <pc:docMk/>
            <pc:sldMk cId="4246502381" sldId="287"/>
            <ac:spMk id="5" creationId="{828C334B-481E-4AFD-9226-495C5A60CCD9}"/>
          </ac:spMkLst>
        </pc:spChg>
      </pc:sldChg>
      <pc:sldChg chg="addSp modSp">
        <pc:chgData name="Ella Eyckmans" userId="e6c4487436fb0ab8" providerId="LiveId" clId="{63E77959-2FC9-453C-BE05-1D456B0EE5B6}" dt="2020-10-21T10:05:21.956" v="710" actId="20577"/>
        <pc:sldMkLst>
          <pc:docMk/>
          <pc:sldMk cId="2597422744" sldId="288"/>
        </pc:sldMkLst>
        <pc:spChg chg="mod">
          <ac:chgData name="Ella Eyckmans" userId="e6c4487436fb0ab8" providerId="LiveId" clId="{63E77959-2FC9-453C-BE05-1D456B0EE5B6}" dt="2020-10-21T10:05:21.956" v="710" actId="20577"/>
          <ac:spMkLst>
            <pc:docMk/>
            <pc:sldMk cId="2597422744" sldId="288"/>
            <ac:spMk id="2" creationId="{D00E89E4-16B2-47C0-ABAD-6ED357A9F3DA}"/>
          </ac:spMkLst>
        </pc:spChg>
        <pc:spChg chg="add">
          <ac:chgData name="Ella Eyckmans" userId="e6c4487436fb0ab8" providerId="LiveId" clId="{63E77959-2FC9-453C-BE05-1D456B0EE5B6}" dt="2020-10-21T10:05:19.181" v="709"/>
          <ac:spMkLst>
            <pc:docMk/>
            <pc:sldMk cId="2597422744" sldId="288"/>
            <ac:spMk id="8" creationId="{8351A197-36C3-46BF-A667-4D9E6AB1C9CD}"/>
          </ac:spMkLst>
        </pc:spChg>
      </pc:sldChg>
      <pc:sldChg chg="modSp">
        <pc:chgData name="Ella Eyckmans" userId="e6c4487436fb0ab8" providerId="LiveId" clId="{63E77959-2FC9-453C-BE05-1D456B0EE5B6}" dt="2020-10-21T09:52:26.900" v="397" actId="14100"/>
        <pc:sldMkLst>
          <pc:docMk/>
          <pc:sldMk cId="1410745653" sldId="296"/>
        </pc:sldMkLst>
        <pc:spChg chg="mod">
          <ac:chgData name="Ella Eyckmans" userId="e6c4487436fb0ab8" providerId="LiveId" clId="{63E77959-2FC9-453C-BE05-1D456B0EE5B6}" dt="2020-10-21T09:52:26.900" v="397" actId="14100"/>
          <ac:spMkLst>
            <pc:docMk/>
            <pc:sldMk cId="1410745653" sldId="296"/>
            <ac:spMk id="3" creationId="{C88B54B9-3A9F-4F94-92C1-8878CD412FE5}"/>
          </ac:spMkLst>
        </pc:spChg>
        <pc:picChg chg="mod">
          <ac:chgData name="Ella Eyckmans" userId="e6c4487436fb0ab8" providerId="LiveId" clId="{63E77959-2FC9-453C-BE05-1D456B0EE5B6}" dt="2020-10-21T09:52:19.751" v="392" actId="1076"/>
          <ac:picMkLst>
            <pc:docMk/>
            <pc:sldMk cId="1410745653" sldId="296"/>
            <ac:picMk id="4" creationId="{2EEB5A10-5339-4ED4-8D93-D805204A9A20}"/>
          </ac:picMkLst>
        </pc:picChg>
      </pc:sldChg>
      <pc:sldChg chg="modSp">
        <pc:chgData name="Ella Eyckmans" userId="e6c4487436fb0ab8" providerId="LiveId" clId="{63E77959-2FC9-453C-BE05-1D456B0EE5B6}" dt="2020-10-21T09:46:01.340" v="150" actId="207"/>
        <pc:sldMkLst>
          <pc:docMk/>
          <pc:sldMk cId="3482885862" sldId="298"/>
        </pc:sldMkLst>
        <pc:spChg chg="mod">
          <ac:chgData name="Ella Eyckmans" userId="e6c4487436fb0ab8" providerId="LiveId" clId="{63E77959-2FC9-453C-BE05-1D456B0EE5B6}" dt="2020-10-21T09:45:20.023" v="59" actId="20577"/>
          <ac:spMkLst>
            <pc:docMk/>
            <pc:sldMk cId="3482885862" sldId="298"/>
            <ac:spMk id="2" creationId="{00000000-0000-0000-0000-000000000000}"/>
          </ac:spMkLst>
        </pc:spChg>
        <pc:spChg chg="mod">
          <ac:chgData name="Ella Eyckmans" userId="e6c4487436fb0ab8" providerId="LiveId" clId="{63E77959-2FC9-453C-BE05-1D456B0EE5B6}" dt="2020-10-21T09:46:01.340" v="150" actId="207"/>
          <ac:spMkLst>
            <pc:docMk/>
            <pc:sldMk cId="3482885862" sldId="298"/>
            <ac:spMk id="3" creationId="{00000000-0000-0000-0000-000000000000}"/>
          </ac:spMkLst>
        </pc:spChg>
      </pc:sldChg>
      <pc:sldChg chg="addSp modSp ord">
        <pc:chgData name="Ella Eyckmans" userId="e6c4487436fb0ab8" providerId="LiveId" clId="{63E77959-2FC9-453C-BE05-1D456B0EE5B6}" dt="2020-10-21T10:11:16.539" v="818" actId="20577"/>
        <pc:sldMkLst>
          <pc:docMk/>
          <pc:sldMk cId="1991170725" sldId="300"/>
        </pc:sldMkLst>
        <pc:spChg chg="mod">
          <ac:chgData name="Ella Eyckmans" userId="e6c4487436fb0ab8" providerId="LiveId" clId="{63E77959-2FC9-453C-BE05-1D456B0EE5B6}" dt="2020-10-21T09:49:58.200" v="323" actId="20577"/>
          <ac:spMkLst>
            <pc:docMk/>
            <pc:sldMk cId="1991170725" sldId="300"/>
            <ac:spMk id="2" creationId="{D8328A55-AB57-45D0-B5FD-7BEF0D4726FC}"/>
          </ac:spMkLst>
        </pc:spChg>
        <pc:spChg chg="add mod">
          <ac:chgData name="Ella Eyckmans" userId="e6c4487436fb0ab8" providerId="LiveId" clId="{63E77959-2FC9-453C-BE05-1D456B0EE5B6}" dt="2020-10-21T10:11:16.539" v="818" actId="20577"/>
          <ac:spMkLst>
            <pc:docMk/>
            <pc:sldMk cId="1991170725" sldId="300"/>
            <ac:spMk id="14" creationId="{2DDE1CEB-7752-4A22-A479-EA6378C92C76}"/>
          </ac:spMkLst>
        </pc:spChg>
      </pc:sldChg>
      <pc:sldChg chg="addSp modSp">
        <pc:chgData name="Ella Eyckmans" userId="e6c4487436fb0ab8" providerId="LiveId" clId="{63E77959-2FC9-453C-BE05-1D456B0EE5B6}" dt="2020-10-21T10:11:48.573" v="940" actId="20577"/>
        <pc:sldMkLst>
          <pc:docMk/>
          <pc:sldMk cId="779133442" sldId="302"/>
        </pc:sldMkLst>
        <pc:spChg chg="mod">
          <ac:chgData name="Ella Eyckmans" userId="e6c4487436fb0ab8" providerId="LiveId" clId="{63E77959-2FC9-453C-BE05-1D456B0EE5B6}" dt="2020-10-21T09:57:09.309" v="445" actId="20577"/>
          <ac:spMkLst>
            <pc:docMk/>
            <pc:sldMk cId="779133442" sldId="302"/>
            <ac:spMk id="2" creationId="{315A2092-3B33-4DF6-B08E-CB6700C22BB7}"/>
          </ac:spMkLst>
        </pc:spChg>
        <pc:spChg chg="mod">
          <ac:chgData name="Ella Eyckmans" userId="e6c4487436fb0ab8" providerId="LiveId" clId="{63E77959-2FC9-453C-BE05-1D456B0EE5B6}" dt="2020-10-21T09:55:57.885" v="411" actId="27636"/>
          <ac:spMkLst>
            <pc:docMk/>
            <pc:sldMk cId="779133442" sldId="302"/>
            <ac:spMk id="3" creationId="{CDCC118B-DB3E-4356-BA42-44BA2AE31613}"/>
          </ac:spMkLst>
        </pc:spChg>
        <pc:spChg chg="add mod">
          <ac:chgData name="Ella Eyckmans" userId="e6c4487436fb0ab8" providerId="LiveId" clId="{63E77959-2FC9-453C-BE05-1D456B0EE5B6}" dt="2020-10-21T10:11:48.573" v="940" actId="20577"/>
          <ac:spMkLst>
            <pc:docMk/>
            <pc:sldMk cId="779133442" sldId="302"/>
            <ac:spMk id="5" creationId="{0F2ECFCC-EBF4-4012-9ECA-D4776B918CEF}"/>
          </ac:spMkLst>
        </pc:spChg>
        <pc:picChg chg="mod">
          <ac:chgData name="Ella Eyckmans" userId="e6c4487436fb0ab8" providerId="LiveId" clId="{63E77959-2FC9-453C-BE05-1D456B0EE5B6}" dt="2020-10-21T09:57:01.601" v="432" actId="1076"/>
          <ac:picMkLst>
            <pc:docMk/>
            <pc:sldMk cId="779133442" sldId="302"/>
            <ac:picMk id="4" creationId="{4B3BB87B-EB23-4FE2-AC23-8BE939047A43}"/>
          </ac:picMkLst>
        </pc:picChg>
      </pc:sldChg>
      <pc:sldChg chg="addSp modSp">
        <pc:chgData name="Ella Eyckmans" userId="e6c4487436fb0ab8" providerId="LiveId" clId="{63E77959-2FC9-453C-BE05-1D456B0EE5B6}" dt="2020-10-21T10:12:16.632" v="1022" actId="20577"/>
        <pc:sldMkLst>
          <pc:docMk/>
          <pc:sldMk cId="3580696426" sldId="304"/>
        </pc:sldMkLst>
        <pc:spChg chg="mod">
          <ac:chgData name="Ella Eyckmans" userId="e6c4487436fb0ab8" providerId="LiveId" clId="{63E77959-2FC9-453C-BE05-1D456B0EE5B6}" dt="2020-10-21T09:58:59.442" v="502" actId="20577"/>
          <ac:spMkLst>
            <pc:docMk/>
            <pc:sldMk cId="3580696426" sldId="304"/>
            <ac:spMk id="2" creationId="{315A2092-3B33-4DF6-B08E-CB6700C22BB7}"/>
          </ac:spMkLst>
        </pc:spChg>
        <pc:spChg chg="mod">
          <ac:chgData name="Ella Eyckmans" userId="e6c4487436fb0ab8" providerId="LiveId" clId="{63E77959-2FC9-453C-BE05-1D456B0EE5B6}" dt="2020-10-21T09:55:57.899" v="412" actId="27636"/>
          <ac:spMkLst>
            <pc:docMk/>
            <pc:sldMk cId="3580696426" sldId="304"/>
            <ac:spMk id="3" creationId="{CDCC118B-DB3E-4356-BA42-44BA2AE31613}"/>
          </ac:spMkLst>
        </pc:spChg>
        <pc:spChg chg="add mod">
          <ac:chgData name="Ella Eyckmans" userId="e6c4487436fb0ab8" providerId="LiveId" clId="{63E77959-2FC9-453C-BE05-1D456B0EE5B6}" dt="2020-10-21T10:12:16.632" v="1022" actId="20577"/>
          <ac:spMkLst>
            <pc:docMk/>
            <pc:sldMk cId="3580696426" sldId="304"/>
            <ac:spMk id="6" creationId="{426A789F-B051-4F78-8A29-F25727C5BD1D}"/>
          </ac:spMkLst>
        </pc:spChg>
        <pc:picChg chg="mod">
          <ac:chgData name="Ella Eyckmans" userId="e6c4487436fb0ab8" providerId="LiveId" clId="{63E77959-2FC9-453C-BE05-1D456B0EE5B6}" dt="2020-10-21T09:59:08.385" v="503" actId="1076"/>
          <ac:picMkLst>
            <pc:docMk/>
            <pc:sldMk cId="3580696426" sldId="304"/>
            <ac:picMk id="5" creationId="{4753FD5F-0813-4464-A859-53BE2CAFA758}"/>
          </ac:picMkLst>
        </pc:picChg>
      </pc:sldChg>
      <pc:sldChg chg="del">
        <pc:chgData name="Ella Eyckmans" userId="e6c4487436fb0ab8" providerId="LiveId" clId="{63E77959-2FC9-453C-BE05-1D456B0EE5B6}" dt="2020-10-21T10:09:55.795" v="713" actId="2696"/>
        <pc:sldMkLst>
          <pc:docMk/>
          <pc:sldMk cId="1940315834" sldId="352"/>
        </pc:sldMkLst>
      </pc:sldChg>
      <pc:sldChg chg="modSp">
        <pc:chgData name="Ella Eyckmans" userId="e6c4487436fb0ab8" providerId="LiveId" clId="{63E77959-2FC9-453C-BE05-1D456B0EE5B6}" dt="2020-10-21T11:05:20.572" v="1636" actId="20577"/>
        <pc:sldMkLst>
          <pc:docMk/>
          <pc:sldMk cId="661036226" sldId="435"/>
        </pc:sldMkLst>
        <pc:spChg chg="mod">
          <ac:chgData name="Ella Eyckmans" userId="e6c4487436fb0ab8" providerId="LiveId" clId="{63E77959-2FC9-453C-BE05-1D456B0EE5B6}" dt="2020-10-21T11:05:20.572" v="1636" actId="20577"/>
          <ac:spMkLst>
            <pc:docMk/>
            <pc:sldMk cId="661036226" sldId="435"/>
            <ac:spMk id="3" creationId="{8B5AAE92-3DAB-4198-893C-ED221AC3851E}"/>
          </ac:spMkLst>
        </pc:spChg>
      </pc:sldChg>
      <pc:sldChg chg="modSp">
        <pc:chgData name="Ella Eyckmans" userId="e6c4487436fb0ab8" providerId="LiveId" clId="{63E77959-2FC9-453C-BE05-1D456B0EE5B6}" dt="2020-10-21T11:01:34.744" v="1615" actId="114"/>
        <pc:sldMkLst>
          <pc:docMk/>
          <pc:sldMk cId="840953539" sldId="437"/>
        </pc:sldMkLst>
        <pc:spChg chg="mod">
          <ac:chgData name="Ella Eyckmans" userId="e6c4487436fb0ab8" providerId="LiveId" clId="{63E77959-2FC9-453C-BE05-1D456B0EE5B6}" dt="2020-10-21T11:01:34.744" v="1615" actId="114"/>
          <ac:spMkLst>
            <pc:docMk/>
            <pc:sldMk cId="840953539" sldId="437"/>
            <ac:spMk id="3" creationId="{6D332CB6-4C30-4A0F-9936-BF60D4F224F6}"/>
          </ac:spMkLst>
        </pc:spChg>
      </pc:sldChg>
      <pc:sldChg chg="del">
        <pc:chgData name="Ella Eyckmans" userId="e6c4487436fb0ab8" providerId="LiveId" clId="{63E77959-2FC9-453C-BE05-1D456B0EE5B6}" dt="2020-10-21T09:46:23.761" v="178" actId="2696"/>
        <pc:sldMkLst>
          <pc:docMk/>
          <pc:sldMk cId="3202035359" sldId="473"/>
        </pc:sldMkLst>
      </pc:sldChg>
      <pc:sldChg chg="del">
        <pc:chgData name="Ella Eyckmans" userId="e6c4487436fb0ab8" providerId="LiveId" clId="{63E77959-2FC9-453C-BE05-1D456B0EE5B6}" dt="2020-10-21T09:44:31.568" v="0" actId="2696"/>
        <pc:sldMkLst>
          <pc:docMk/>
          <pc:sldMk cId="2540954424" sldId="510"/>
        </pc:sldMkLst>
      </pc:sldChg>
      <pc:sldChg chg="del">
        <pc:chgData name="Ella Eyckmans" userId="e6c4487436fb0ab8" providerId="LiveId" clId="{63E77959-2FC9-453C-BE05-1D456B0EE5B6}" dt="2020-10-21T09:44:32.058" v="1" actId="2696"/>
        <pc:sldMkLst>
          <pc:docMk/>
          <pc:sldMk cId="1765221860" sldId="524"/>
        </pc:sldMkLst>
      </pc:sldChg>
      <pc:sldChg chg="del">
        <pc:chgData name="Ella Eyckmans" userId="e6c4487436fb0ab8" providerId="LiveId" clId="{63E77959-2FC9-453C-BE05-1D456B0EE5B6}" dt="2020-10-21T09:44:32.619" v="2" actId="2696"/>
        <pc:sldMkLst>
          <pc:docMk/>
          <pc:sldMk cId="3838131377" sldId="525"/>
        </pc:sldMkLst>
      </pc:sldChg>
      <pc:sldChg chg="del">
        <pc:chgData name="Ella Eyckmans" userId="e6c4487436fb0ab8" providerId="LiveId" clId="{63E77959-2FC9-453C-BE05-1D456B0EE5B6}" dt="2020-10-21T09:46:09.086" v="151" actId="2696"/>
        <pc:sldMkLst>
          <pc:docMk/>
          <pc:sldMk cId="3472838491" sldId="526"/>
        </pc:sldMkLst>
      </pc:sldChg>
      <pc:sldChg chg="del">
        <pc:chgData name="Ella Eyckmans" userId="e6c4487436fb0ab8" providerId="LiveId" clId="{63E77959-2FC9-453C-BE05-1D456B0EE5B6}" dt="2020-10-21T09:46:11.649" v="167" actId="2696"/>
        <pc:sldMkLst>
          <pc:docMk/>
          <pc:sldMk cId="1020791115" sldId="527"/>
        </pc:sldMkLst>
      </pc:sldChg>
      <pc:sldChg chg="del">
        <pc:chgData name="Ella Eyckmans" userId="e6c4487436fb0ab8" providerId="LiveId" clId="{63E77959-2FC9-453C-BE05-1D456B0EE5B6}" dt="2020-10-21T09:46:12.865" v="169" actId="2696"/>
        <pc:sldMkLst>
          <pc:docMk/>
          <pc:sldMk cId="3786646670" sldId="528"/>
        </pc:sldMkLst>
      </pc:sldChg>
      <pc:sldChg chg="del">
        <pc:chgData name="Ella Eyckmans" userId="e6c4487436fb0ab8" providerId="LiveId" clId="{63E77959-2FC9-453C-BE05-1D456B0EE5B6}" dt="2020-10-21T09:46:12.151" v="168" actId="2696"/>
        <pc:sldMkLst>
          <pc:docMk/>
          <pc:sldMk cId="1782528981" sldId="529"/>
        </pc:sldMkLst>
      </pc:sldChg>
      <pc:sldChg chg="del">
        <pc:chgData name="Ella Eyckmans" userId="e6c4487436fb0ab8" providerId="LiveId" clId="{63E77959-2FC9-453C-BE05-1D456B0EE5B6}" dt="2020-10-21T09:46:14.340" v="170" actId="2696"/>
        <pc:sldMkLst>
          <pc:docMk/>
          <pc:sldMk cId="2575564625" sldId="530"/>
        </pc:sldMkLst>
      </pc:sldChg>
      <pc:sldChg chg="del">
        <pc:chgData name="Ella Eyckmans" userId="e6c4487436fb0ab8" providerId="LiveId" clId="{63E77959-2FC9-453C-BE05-1D456B0EE5B6}" dt="2020-10-21T09:46:15.563" v="172" actId="2696"/>
        <pc:sldMkLst>
          <pc:docMk/>
          <pc:sldMk cId="2524696844" sldId="531"/>
        </pc:sldMkLst>
      </pc:sldChg>
      <pc:sldChg chg="del">
        <pc:chgData name="Ella Eyckmans" userId="e6c4487436fb0ab8" providerId="LiveId" clId="{63E77959-2FC9-453C-BE05-1D456B0EE5B6}" dt="2020-10-21T09:46:16.348" v="173" actId="2696"/>
        <pc:sldMkLst>
          <pc:docMk/>
          <pc:sldMk cId="3168956312" sldId="532"/>
        </pc:sldMkLst>
      </pc:sldChg>
      <pc:sldChg chg="del">
        <pc:chgData name="Ella Eyckmans" userId="e6c4487436fb0ab8" providerId="LiveId" clId="{63E77959-2FC9-453C-BE05-1D456B0EE5B6}" dt="2020-10-21T09:46:15.099" v="171" actId="2696"/>
        <pc:sldMkLst>
          <pc:docMk/>
          <pc:sldMk cId="2318990737" sldId="533"/>
        </pc:sldMkLst>
      </pc:sldChg>
      <pc:sldChg chg="del">
        <pc:chgData name="Ella Eyckmans" userId="e6c4487436fb0ab8" providerId="LiveId" clId="{63E77959-2FC9-453C-BE05-1D456B0EE5B6}" dt="2020-10-21T09:46:17.274" v="174" actId="2696"/>
        <pc:sldMkLst>
          <pc:docMk/>
          <pc:sldMk cId="4087883625" sldId="534"/>
        </pc:sldMkLst>
      </pc:sldChg>
      <pc:sldChg chg="del">
        <pc:chgData name="Ella Eyckmans" userId="e6c4487436fb0ab8" providerId="LiveId" clId="{63E77959-2FC9-453C-BE05-1D456B0EE5B6}" dt="2020-10-21T09:46:17.615" v="175" actId="2696"/>
        <pc:sldMkLst>
          <pc:docMk/>
          <pc:sldMk cId="2977075545" sldId="535"/>
        </pc:sldMkLst>
      </pc:sldChg>
      <pc:sldChg chg="del">
        <pc:chgData name="Ella Eyckmans" userId="e6c4487436fb0ab8" providerId="LiveId" clId="{63E77959-2FC9-453C-BE05-1D456B0EE5B6}" dt="2020-10-21T09:50:50.850" v="391" actId="2696"/>
        <pc:sldMkLst>
          <pc:docMk/>
          <pc:sldMk cId="578859580" sldId="536"/>
        </pc:sldMkLst>
      </pc:sldChg>
      <pc:sldChg chg="addSp modSp ord">
        <pc:chgData name="Ella Eyckmans" userId="e6c4487436fb0ab8" providerId="LiveId" clId="{63E77959-2FC9-453C-BE05-1D456B0EE5B6}" dt="2020-10-21T10:11:06.265" v="778" actId="20577"/>
        <pc:sldMkLst>
          <pc:docMk/>
          <pc:sldMk cId="457122873" sldId="537"/>
        </pc:sldMkLst>
        <pc:spChg chg="mod">
          <ac:chgData name="Ella Eyckmans" userId="e6c4487436fb0ab8" providerId="LiveId" clId="{63E77959-2FC9-453C-BE05-1D456B0EE5B6}" dt="2020-10-21T09:49:51.547" v="296" actId="20577"/>
          <ac:spMkLst>
            <pc:docMk/>
            <pc:sldMk cId="457122873" sldId="537"/>
            <ac:spMk id="2" creationId="{D8328A55-AB57-45D0-B5FD-7BEF0D4726FC}"/>
          </ac:spMkLst>
        </pc:spChg>
        <pc:spChg chg="add mod">
          <ac:chgData name="Ella Eyckmans" userId="e6c4487436fb0ab8" providerId="LiveId" clId="{63E77959-2FC9-453C-BE05-1D456B0EE5B6}" dt="2020-10-21T10:11:06.265" v="778" actId="20577"/>
          <ac:spMkLst>
            <pc:docMk/>
            <pc:sldMk cId="457122873" sldId="537"/>
            <ac:spMk id="10" creationId="{F49EE971-CFF8-44AD-A287-15F78C09D0BA}"/>
          </ac:spMkLst>
        </pc:spChg>
      </pc:sldChg>
      <pc:sldChg chg="del">
        <pc:chgData name="Ella Eyckmans" userId="e6c4487436fb0ab8" providerId="LiveId" clId="{63E77959-2FC9-453C-BE05-1D456B0EE5B6}" dt="2020-10-21T09:46:21.658" v="176" actId="2696"/>
        <pc:sldMkLst>
          <pc:docMk/>
          <pc:sldMk cId="3825786543" sldId="537"/>
        </pc:sldMkLst>
      </pc:sldChg>
      <pc:sldChg chg="del">
        <pc:chgData name="Ella Eyckmans" userId="e6c4487436fb0ab8" providerId="LiveId" clId="{63E77959-2FC9-453C-BE05-1D456B0EE5B6}" dt="2020-10-21T09:46:22.226" v="177" actId="2696"/>
        <pc:sldMkLst>
          <pc:docMk/>
          <pc:sldMk cId="1261523222" sldId="538"/>
        </pc:sldMkLst>
      </pc:sldChg>
      <pc:sldChg chg="del">
        <pc:chgData name="Ella Eyckmans" userId="e6c4487436fb0ab8" providerId="LiveId" clId="{63E77959-2FC9-453C-BE05-1D456B0EE5B6}" dt="2020-10-21T09:46:28.622" v="179" actId="2696"/>
        <pc:sldMkLst>
          <pc:docMk/>
          <pc:sldMk cId="3853381474" sldId="539"/>
        </pc:sldMkLst>
      </pc:sldChg>
      <pc:sldChg chg="del">
        <pc:chgData name="Ella Eyckmans" userId="e6c4487436fb0ab8" providerId="LiveId" clId="{63E77959-2FC9-453C-BE05-1D456B0EE5B6}" dt="2020-10-21T09:59:36.887" v="505" actId="2696"/>
        <pc:sldMkLst>
          <pc:docMk/>
          <pc:sldMk cId="615968467" sldId="540"/>
        </pc:sldMkLst>
      </pc:sldChg>
      <pc:sldChg chg="addSp delSp modSp add ord">
        <pc:chgData name="Ella Eyckmans" userId="e6c4487436fb0ab8" providerId="LiveId" clId="{63E77959-2FC9-453C-BE05-1D456B0EE5B6}" dt="2020-10-21T10:31:25.797" v="1045" actId="20577"/>
        <pc:sldMkLst>
          <pc:docMk/>
          <pc:sldMk cId="2722232787" sldId="542"/>
        </pc:sldMkLst>
        <pc:spChg chg="mod">
          <ac:chgData name="Ella Eyckmans" userId="e6c4487436fb0ab8" providerId="LiveId" clId="{63E77959-2FC9-453C-BE05-1D456B0EE5B6}" dt="2020-10-21T10:31:25.797" v="1045" actId="20577"/>
          <ac:spMkLst>
            <pc:docMk/>
            <pc:sldMk cId="2722232787" sldId="542"/>
            <ac:spMk id="2" creationId="{EE6090D3-240D-42FB-AB16-B9205C0625A0}"/>
          </ac:spMkLst>
        </pc:spChg>
        <pc:spChg chg="del">
          <ac:chgData name="Ella Eyckmans" userId="e6c4487436fb0ab8" providerId="LiveId" clId="{63E77959-2FC9-453C-BE05-1D456B0EE5B6}" dt="2020-10-21T10:10:49.796" v="736" actId="478"/>
          <ac:spMkLst>
            <pc:docMk/>
            <pc:sldMk cId="2722232787" sldId="542"/>
            <ac:spMk id="3" creationId="{88879BBB-4B60-427C-8C55-10BCB025B44F}"/>
          </ac:spMkLst>
        </pc:spChg>
        <pc:spChg chg="add mod">
          <ac:chgData name="Ella Eyckmans" userId="e6c4487436fb0ab8" providerId="LiveId" clId="{63E77959-2FC9-453C-BE05-1D456B0EE5B6}" dt="2020-10-21T10:31:20.691" v="1033" actId="20577"/>
          <ac:spMkLst>
            <pc:docMk/>
            <pc:sldMk cId="2722232787" sldId="542"/>
            <ac:spMk id="6" creationId="{079917EC-979C-4E8B-B595-485491483A10}"/>
          </ac:spMkLst>
        </pc:spChg>
        <pc:picChg chg="add mod modCrop">
          <ac:chgData name="Ella Eyckmans" userId="e6c4487436fb0ab8" providerId="LiveId" clId="{63E77959-2FC9-453C-BE05-1D456B0EE5B6}" dt="2020-10-21T10:10:48.501" v="735" actId="1076"/>
          <ac:picMkLst>
            <pc:docMk/>
            <pc:sldMk cId="2722232787" sldId="542"/>
            <ac:picMk id="4" creationId="{625B3269-DCBA-444E-9263-86D65C3C2F10}"/>
          </ac:picMkLst>
        </pc:picChg>
        <pc:picChg chg="add del">
          <ac:chgData name="Ella Eyckmans" userId="e6c4487436fb0ab8" providerId="LiveId" clId="{63E77959-2FC9-453C-BE05-1D456B0EE5B6}" dt="2020-10-21T10:31:08.472" v="1025" actId="478"/>
          <ac:picMkLst>
            <pc:docMk/>
            <pc:sldMk cId="2722232787" sldId="542"/>
            <ac:picMk id="5" creationId="{ABD5CD79-354E-47A0-A1BC-3E31E593B644}"/>
          </ac:picMkLst>
        </pc:picChg>
      </pc:sldChg>
      <pc:sldMasterChg chg="del delSldLayout">
        <pc:chgData name="Ella Eyckmans" userId="e6c4487436fb0ab8" providerId="LiveId" clId="{63E77959-2FC9-453C-BE05-1D456B0EE5B6}" dt="2020-10-21T09:46:11.111" v="166" actId="2696"/>
        <pc:sldMasterMkLst>
          <pc:docMk/>
          <pc:sldMasterMk cId="55204494" sldId="2147483672"/>
        </pc:sldMasterMkLst>
        <pc:sldLayoutChg chg="del">
          <pc:chgData name="Ella Eyckmans" userId="e6c4487436fb0ab8" providerId="LiveId" clId="{63E77959-2FC9-453C-BE05-1D456B0EE5B6}" dt="2020-10-21T09:46:11.092" v="155" actId="2696"/>
          <pc:sldLayoutMkLst>
            <pc:docMk/>
            <pc:sldMasterMk cId="55204494" sldId="2147483672"/>
            <pc:sldLayoutMk cId="3475133958" sldId="2147483673"/>
          </pc:sldLayoutMkLst>
        </pc:sldLayoutChg>
        <pc:sldLayoutChg chg="del">
          <pc:chgData name="Ella Eyckmans" userId="e6c4487436fb0ab8" providerId="LiveId" clId="{63E77959-2FC9-453C-BE05-1D456B0EE5B6}" dt="2020-10-21T09:46:11.093" v="156" actId="2696"/>
          <pc:sldLayoutMkLst>
            <pc:docMk/>
            <pc:sldMasterMk cId="55204494" sldId="2147483672"/>
            <pc:sldLayoutMk cId="2675233954" sldId="2147483674"/>
          </pc:sldLayoutMkLst>
        </pc:sldLayoutChg>
        <pc:sldLayoutChg chg="del">
          <pc:chgData name="Ella Eyckmans" userId="e6c4487436fb0ab8" providerId="LiveId" clId="{63E77959-2FC9-453C-BE05-1D456B0EE5B6}" dt="2020-10-21T09:46:11.095" v="157" actId="2696"/>
          <pc:sldLayoutMkLst>
            <pc:docMk/>
            <pc:sldMasterMk cId="55204494" sldId="2147483672"/>
            <pc:sldLayoutMk cId="198159144" sldId="2147483675"/>
          </pc:sldLayoutMkLst>
        </pc:sldLayoutChg>
        <pc:sldLayoutChg chg="del">
          <pc:chgData name="Ella Eyckmans" userId="e6c4487436fb0ab8" providerId="LiveId" clId="{63E77959-2FC9-453C-BE05-1D456B0EE5B6}" dt="2020-10-21T09:46:11.096" v="158" actId="2696"/>
          <pc:sldLayoutMkLst>
            <pc:docMk/>
            <pc:sldMasterMk cId="55204494" sldId="2147483672"/>
            <pc:sldLayoutMk cId="555405938" sldId="2147483676"/>
          </pc:sldLayoutMkLst>
        </pc:sldLayoutChg>
        <pc:sldLayoutChg chg="del">
          <pc:chgData name="Ella Eyckmans" userId="e6c4487436fb0ab8" providerId="LiveId" clId="{63E77959-2FC9-453C-BE05-1D456B0EE5B6}" dt="2020-10-21T09:46:11.098" v="159" actId="2696"/>
          <pc:sldLayoutMkLst>
            <pc:docMk/>
            <pc:sldMasterMk cId="55204494" sldId="2147483672"/>
            <pc:sldLayoutMk cId="1202131871" sldId="2147483677"/>
          </pc:sldLayoutMkLst>
        </pc:sldLayoutChg>
        <pc:sldLayoutChg chg="del">
          <pc:chgData name="Ella Eyckmans" userId="e6c4487436fb0ab8" providerId="LiveId" clId="{63E77959-2FC9-453C-BE05-1D456B0EE5B6}" dt="2020-10-21T09:46:11.099" v="160" actId="2696"/>
          <pc:sldLayoutMkLst>
            <pc:docMk/>
            <pc:sldMasterMk cId="55204494" sldId="2147483672"/>
            <pc:sldLayoutMk cId="2070804630" sldId="2147483678"/>
          </pc:sldLayoutMkLst>
        </pc:sldLayoutChg>
        <pc:sldLayoutChg chg="del">
          <pc:chgData name="Ella Eyckmans" userId="e6c4487436fb0ab8" providerId="LiveId" clId="{63E77959-2FC9-453C-BE05-1D456B0EE5B6}" dt="2020-10-21T09:46:11.100" v="161" actId="2696"/>
          <pc:sldLayoutMkLst>
            <pc:docMk/>
            <pc:sldMasterMk cId="55204494" sldId="2147483672"/>
            <pc:sldLayoutMk cId="2986007017" sldId="2147483679"/>
          </pc:sldLayoutMkLst>
        </pc:sldLayoutChg>
        <pc:sldLayoutChg chg="del">
          <pc:chgData name="Ella Eyckmans" userId="e6c4487436fb0ab8" providerId="LiveId" clId="{63E77959-2FC9-453C-BE05-1D456B0EE5B6}" dt="2020-10-21T09:46:11.103" v="162" actId="2696"/>
          <pc:sldLayoutMkLst>
            <pc:docMk/>
            <pc:sldMasterMk cId="55204494" sldId="2147483672"/>
            <pc:sldLayoutMk cId="1019988337" sldId="2147483680"/>
          </pc:sldLayoutMkLst>
        </pc:sldLayoutChg>
        <pc:sldLayoutChg chg="del">
          <pc:chgData name="Ella Eyckmans" userId="e6c4487436fb0ab8" providerId="LiveId" clId="{63E77959-2FC9-453C-BE05-1D456B0EE5B6}" dt="2020-10-21T09:46:11.105" v="163" actId="2696"/>
          <pc:sldLayoutMkLst>
            <pc:docMk/>
            <pc:sldMasterMk cId="55204494" sldId="2147483672"/>
            <pc:sldLayoutMk cId="2451050436" sldId="2147483681"/>
          </pc:sldLayoutMkLst>
        </pc:sldLayoutChg>
        <pc:sldLayoutChg chg="del">
          <pc:chgData name="Ella Eyckmans" userId="e6c4487436fb0ab8" providerId="LiveId" clId="{63E77959-2FC9-453C-BE05-1D456B0EE5B6}" dt="2020-10-21T09:46:11.107" v="164" actId="2696"/>
          <pc:sldLayoutMkLst>
            <pc:docMk/>
            <pc:sldMasterMk cId="55204494" sldId="2147483672"/>
            <pc:sldLayoutMk cId="808551892" sldId="2147483682"/>
          </pc:sldLayoutMkLst>
        </pc:sldLayoutChg>
        <pc:sldLayoutChg chg="del">
          <pc:chgData name="Ella Eyckmans" userId="e6c4487436fb0ab8" providerId="LiveId" clId="{63E77959-2FC9-453C-BE05-1D456B0EE5B6}" dt="2020-10-21T09:46:11.108" v="165" actId="2696"/>
          <pc:sldLayoutMkLst>
            <pc:docMk/>
            <pc:sldMasterMk cId="55204494" sldId="2147483672"/>
            <pc:sldLayoutMk cId="2978015632" sldId="2147483683"/>
          </pc:sldLayoutMkLst>
        </pc:sldLayoutChg>
      </pc:sldMasterChg>
    </pc:docChg>
  </pc:docChgLst>
  <pc:docChgLst>
    <pc:chgData name="Ella Eyckmans" userId="e6c4487436fb0ab8" providerId="LiveId" clId="{CFE52259-C98A-4BE5-99DB-75D388592ACB}"/>
    <pc:docChg chg="modSld">
      <pc:chgData name="Ella Eyckmans" userId="e6c4487436fb0ab8" providerId="LiveId" clId="{CFE52259-C98A-4BE5-99DB-75D388592ACB}" dt="2020-10-21T14:13:45.368" v="5" actId="20577"/>
      <pc:docMkLst>
        <pc:docMk/>
      </pc:docMkLst>
      <pc:sldChg chg="modSp">
        <pc:chgData name="Ella Eyckmans" userId="e6c4487436fb0ab8" providerId="LiveId" clId="{CFE52259-C98A-4BE5-99DB-75D388592ACB}" dt="2020-10-21T14:13:45.368" v="5" actId="20577"/>
        <pc:sldMkLst>
          <pc:docMk/>
          <pc:sldMk cId="3825545996" sldId="257"/>
        </pc:sldMkLst>
        <pc:spChg chg="mod">
          <ac:chgData name="Ella Eyckmans" userId="e6c4487436fb0ab8" providerId="LiveId" clId="{CFE52259-C98A-4BE5-99DB-75D388592ACB}" dt="2020-10-21T14:13:45.368" v="5" actId="20577"/>
          <ac:spMkLst>
            <pc:docMk/>
            <pc:sldMk cId="3825545996" sldId="257"/>
            <ac:spMk id="3" creationId="{103A8A61-FD22-43CA-80C7-5FC1D08E29C5}"/>
          </ac:spMkLst>
        </pc:spChg>
      </pc:sldChg>
    </pc:docChg>
  </pc:docChgLst>
  <pc:docChgLst>
    <pc:chgData name="Ella Eyckmans" userId="e6c4487436fb0ab8" providerId="LiveId" clId="{EDECE87C-C69A-D64E-A04D-54C795F4DBFD}"/>
    <pc:docChg chg="undo custSel addSld delSld modSld sldOrd delMainMaster">
      <pc:chgData name="Ella Eyckmans" userId="e6c4487436fb0ab8" providerId="LiveId" clId="{EDECE87C-C69A-D64E-A04D-54C795F4DBFD}" dt="2021-11-29T10:39:59.412" v="1989" actId="20578"/>
      <pc:docMkLst>
        <pc:docMk/>
      </pc:docMkLst>
      <pc:sldChg chg="modSp mod">
        <pc:chgData name="Ella Eyckmans" userId="e6c4487436fb0ab8" providerId="LiveId" clId="{EDECE87C-C69A-D64E-A04D-54C795F4DBFD}" dt="2021-11-28T17:03:46.581" v="389" actId="20577"/>
        <pc:sldMkLst>
          <pc:docMk/>
          <pc:sldMk cId="3825545996" sldId="257"/>
        </pc:sldMkLst>
        <pc:spChg chg="mod">
          <ac:chgData name="Ella Eyckmans" userId="e6c4487436fb0ab8" providerId="LiveId" clId="{EDECE87C-C69A-D64E-A04D-54C795F4DBFD}" dt="2021-11-28T17:03:46.581" v="389" actId="20577"/>
          <ac:spMkLst>
            <pc:docMk/>
            <pc:sldMk cId="3825545996" sldId="257"/>
            <ac:spMk id="3" creationId="{103A8A61-FD22-43CA-80C7-5FC1D08E29C5}"/>
          </ac:spMkLst>
        </pc:spChg>
      </pc:sldChg>
      <pc:sldChg chg="add">
        <pc:chgData name="Ella Eyckmans" userId="e6c4487436fb0ab8" providerId="LiveId" clId="{EDECE87C-C69A-D64E-A04D-54C795F4DBFD}" dt="2021-11-28T17:25:36.252" v="637"/>
        <pc:sldMkLst>
          <pc:docMk/>
          <pc:sldMk cId="1568801199" sldId="259"/>
        </pc:sldMkLst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3437377927" sldId="259"/>
        </pc:sldMkLst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315107173" sldId="260"/>
        </pc:sldMkLst>
      </pc:sldChg>
      <pc:sldChg chg="add">
        <pc:chgData name="Ella Eyckmans" userId="e6c4487436fb0ab8" providerId="LiveId" clId="{EDECE87C-C69A-D64E-A04D-54C795F4DBFD}" dt="2021-11-28T17:25:36.252" v="637"/>
        <pc:sldMkLst>
          <pc:docMk/>
          <pc:sldMk cId="3371766764" sldId="260"/>
        </pc:sldMkLst>
      </pc:sldChg>
      <pc:sldChg chg="del">
        <pc:chgData name="Ella Eyckmans" userId="e6c4487436fb0ab8" providerId="LiveId" clId="{EDECE87C-C69A-D64E-A04D-54C795F4DBFD}" dt="2021-11-28T17:05:21.898" v="413" actId="2696"/>
        <pc:sldMkLst>
          <pc:docMk/>
          <pc:sldMk cId="448401837" sldId="261"/>
        </pc:sldMkLst>
        <pc:spChg chg="add mod">
          <ac:chgData name="Ella Eyckmans" userId="e6c4487436fb0ab8" providerId="LiveId" clId="{EDECE87C-C69A-D64E-A04D-54C795F4DBFD}" dt="2021-11-28T17:30:41.136" v="674"/>
          <ac:spMkLst>
            <pc:docMk/>
            <pc:sldMk cId="448401837" sldId="261"/>
            <ac:spMk id="4" creationId="{AE94873D-31C4-BC43-A2CE-D607811B6246}"/>
          </ac:spMkLst>
        </pc:spChg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3313607210" sldId="261"/>
        </pc:sldMkLst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1433507090" sldId="262"/>
        </pc:sldMkLst>
      </pc:sldChg>
      <pc:sldChg chg="del">
        <pc:chgData name="Ella Eyckmans" userId="e6c4487436fb0ab8" providerId="LiveId" clId="{EDECE87C-C69A-D64E-A04D-54C795F4DBFD}" dt="2021-11-28T17:05:20.219" v="408" actId="2696"/>
        <pc:sldMkLst>
          <pc:docMk/>
          <pc:sldMk cId="4112132302" sldId="262"/>
        </pc:sldMkLst>
        <pc:spChg chg="add mod">
          <ac:chgData name="Ella Eyckmans" userId="e6c4487436fb0ab8" providerId="LiveId" clId="{EDECE87C-C69A-D64E-A04D-54C795F4DBFD}" dt="2021-11-28T17:30:35.397" v="673"/>
          <ac:spMkLst>
            <pc:docMk/>
            <pc:sldMk cId="4112132302" sldId="262"/>
            <ac:spMk id="4" creationId="{EF131A1C-FFC3-5647-B8E8-7D912C4B84B3}"/>
          </ac:spMkLst>
        </pc:spChg>
      </pc:sldChg>
      <pc:sldChg chg="del">
        <pc:chgData name="Ella Eyckmans" userId="e6c4487436fb0ab8" providerId="LiveId" clId="{EDECE87C-C69A-D64E-A04D-54C795F4DBFD}" dt="2021-11-28T17:05:22.246" v="414" actId="2696"/>
        <pc:sldMkLst>
          <pc:docMk/>
          <pc:sldMk cId="0" sldId="263"/>
        </pc:sldMkLst>
      </pc:sldChg>
      <pc:sldChg chg="del">
        <pc:chgData name="Ella Eyckmans" userId="e6c4487436fb0ab8" providerId="LiveId" clId="{EDECE87C-C69A-D64E-A04D-54C795F4DBFD}" dt="2021-11-28T17:05:22.680" v="415" actId="2696"/>
        <pc:sldMkLst>
          <pc:docMk/>
          <pc:sldMk cId="0" sldId="264"/>
        </pc:sldMkLst>
      </pc:sldChg>
      <pc:sldChg chg="del">
        <pc:chgData name="Ella Eyckmans" userId="e6c4487436fb0ab8" providerId="LiveId" clId="{EDECE87C-C69A-D64E-A04D-54C795F4DBFD}" dt="2021-11-28T17:05:22.997" v="416" actId="2696"/>
        <pc:sldMkLst>
          <pc:docMk/>
          <pc:sldMk cId="0" sldId="265"/>
        </pc:sldMkLst>
      </pc:sldChg>
      <pc:sldChg chg="del">
        <pc:chgData name="Ella Eyckmans" userId="e6c4487436fb0ab8" providerId="LiveId" clId="{EDECE87C-C69A-D64E-A04D-54C795F4DBFD}" dt="2021-11-28T17:05:23.362" v="417" actId="2696"/>
        <pc:sldMkLst>
          <pc:docMk/>
          <pc:sldMk cId="0" sldId="266"/>
        </pc:sldMkLst>
      </pc:sldChg>
      <pc:sldChg chg="del">
        <pc:chgData name="Ella Eyckmans" userId="e6c4487436fb0ab8" providerId="LiveId" clId="{EDECE87C-C69A-D64E-A04D-54C795F4DBFD}" dt="2021-11-28T17:05:23.705" v="418" actId="2696"/>
        <pc:sldMkLst>
          <pc:docMk/>
          <pc:sldMk cId="0" sldId="267"/>
        </pc:sldMkLst>
      </pc:sldChg>
      <pc:sldChg chg="del">
        <pc:chgData name="Ella Eyckmans" userId="e6c4487436fb0ab8" providerId="LiveId" clId="{EDECE87C-C69A-D64E-A04D-54C795F4DBFD}" dt="2021-11-28T17:05:23.978" v="419" actId="2696"/>
        <pc:sldMkLst>
          <pc:docMk/>
          <pc:sldMk cId="0" sldId="268"/>
        </pc:sldMkLst>
      </pc:sldChg>
      <pc:sldChg chg="del">
        <pc:chgData name="Ella Eyckmans" userId="e6c4487436fb0ab8" providerId="LiveId" clId="{EDECE87C-C69A-D64E-A04D-54C795F4DBFD}" dt="2021-11-28T17:05:24.395" v="420" actId="2696"/>
        <pc:sldMkLst>
          <pc:docMk/>
          <pc:sldMk cId="0" sldId="269"/>
        </pc:sldMkLst>
      </pc:sldChg>
      <pc:sldChg chg="del">
        <pc:chgData name="Ella Eyckmans" userId="e6c4487436fb0ab8" providerId="LiveId" clId="{EDECE87C-C69A-D64E-A04D-54C795F4DBFD}" dt="2021-11-28T17:05:24.873" v="421" actId="2696"/>
        <pc:sldMkLst>
          <pc:docMk/>
          <pc:sldMk cId="0" sldId="270"/>
        </pc:sldMkLst>
      </pc:sldChg>
      <pc:sldChg chg="del">
        <pc:chgData name="Ella Eyckmans" userId="e6c4487436fb0ab8" providerId="LiveId" clId="{EDECE87C-C69A-D64E-A04D-54C795F4DBFD}" dt="2021-11-28T17:05:25.163" v="422" actId="2696"/>
        <pc:sldMkLst>
          <pc:docMk/>
          <pc:sldMk cId="0" sldId="271"/>
        </pc:sldMkLst>
      </pc:sldChg>
      <pc:sldChg chg="del">
        <pc:chgData name="Ella Eyckmans" userId="e6c4487436fb0ab8" providerId="LiveId" clId="{EDECE87C-C69A-D64E-A04D-54C795F4DBFD}" dt="2021-11-28T17:05:25.962" v="424" actId="2696"/>
        <pc:sldMkLst>
          <pc:docMk/>
          <pc:sldMk cId="0" sldId="273"/>
        </pc:sldMkLst>
      </pc:sldChg>
      <pc:sldChg chg="del">
        <pc:chgData name="Ella Eyckmans" userId="e6c4487436fb0ab8" providerId="LiveId" clId="{EDECE87C-C69A-D64E-A04D-54C795F4DBFD}" dt="2021-11-28T17:05:25.512" v="423" actId="2696"/>
        <pc:sldMkLst>
          <pc:docMk/>
          <pc:sldMk cId="0" sldId="274"/>
        </pc:sldMkLst>
      </pc:sldChg>
      <pc:sldChg chg="del">
        <pc:chgData name="Ella Eyckmans" userId="e6c4487436fb0ab8" providerId="LiveId" clId="{EDECE87C-C69A-D64E-A04D-54C795F4DBFD}" dt="2021-11-28T17:05:26.360" v="425" actId="2696"/>
        <pc:sldMkLst>
          <pc:docMk/>
          <pc:sldMk cId="0" sldId="275"/>
        </pc:sldMkLst>
      </pc:sldChg>
      <pc:sldChg chg="del">
        <pc:chgData name="Ella Eyckmans" userId="e6c4487436fb0ab8" providerId="LiveId" clId="{EDECE87C-C69A-D64E-A04D-54C795F4DBFD}" dt="2021-11-28T17:05:26.711" v="426" actId="2696"/>
        <pc:sldMkLst>
          <pc:docMk/>
          <pc:sldMk cId="0" sldId="276"/>
        </pc:sldMkLst>
      </pc:sldChg>
      <pc:sldChg chg="del">
        <pc:chgData name="Ella Eyckmans" userId="e6c4487436fb0ab8" providerId="LiveId" clId="{EDECE87C-C69A-D64E-A04D-54C795F4DBFD}" dt="2021-11-28T17:05:27.128" v="427" actId="2696"/>
        <pc:sldMkLst>
          <pc:docMk/>
          <pc:sldMk cId="0" sldId="277"/>
        </pc:sldMkLst>
      </pc:sldChg>
      <pc:sldChg chg="del">
        <pc:chgData name="Ella Eyckmans" userId="e6c4487436fb0ab8" providerId="LiveId" clId="{EDECE87C-C69A-D64E-A04D-54C795F4DBFD}" dt="2021-11-28T17:05:28.200" v="428" actId="2696"/>
        <pc:sldMkLst>
          <pc:docMk/>
          <pc:sldMk cId="0" sldId="278"/>
        </pc:sldMkLst>
      </pc:sldChg>
      <pc:sldChg chg="del">
        <pc:chgData name="Ella Eyckmans" userId="e6c4487436fb0ab8" providerId="LiveId" clId="{EDECE87C-C69A-D64E-A04D-54C795F4DBFD}" dt="2021-11-28T17:05:19.196" v="405" actId="2696"/>
        <pc:sldMkLst>
          <pc:docMk/>
          <pc:sldMk cId="990810539" sldId="287"/>
        </pc:sldMkLst>
      </pc:sldChg>
      <pc:sldChg chg="del">
        <pc:chgData name="Ella Eyckmans" userId="e6c4487436fb0ab8" providerId="LiveId" clId="{EDECE87C-C69A-D64E-A04D-54C795F4DBFD}" dt="2021-11-28T17:05:19.545" v="406" actId="2696"/>
        <pc:sldMkLst>
          <pc:docMk/>
          <pc:sldMk cId="2710461610" sldId="288"/>
        </pc:sldMkLst>
      </pc:sldChg>
      <pc:sldChg chg="add del">
        <pc:chgData name="Ella Eyckmans" userId="e6c4487436fb0ab8" providerId="LiveId" clId="{EDECE87C-C69A-D64E-A04D-54C795F4DBFD}" dt="2021-11-28T17:50:11.762" v="765" actId="2696"/>
        <pc:sldMkLst>
          <pc:docMk/>
          <pc:sldMk cId="3789343026" sldId="291"/>
        </pc:sldMkLst>
      </pc:sldChg>
      <pc:sldChg chg="add del">
        <pc:chgData name="Ella Eyckmans" userId="e6c4487436fb0ab8" providerId="LiveId" clId="{EDECE87C-C69A-D64E-A04D-54C795F4DBFD}" dt="2021-11-28T17:50:11.085" v="764" actId="2696"/>
        <pc:sldMkLst>
          <pc:docMk/>
          <pc:sldMk cId="1527630724" sldId="292"/>
        </pc:sldMkLst>
      </pc:sldChg>
      <pc:sldChg chg="ord">
        <pc:chgData name="Ella Eyckmans" userId="e6c4487436fb0ab8" providerId="LiveId" clId="{EDECE87C-C69A-D64E-A04D-54C795F4DBFD}" dt="2021-11-28T17:06:05.056" v="443" actId="20578"/>
        <pc:sldMkLst>
          <pc:docMk/>
          <pc:sldMk cId="4125569554" sldId="293"/>
        </pc:sldMkLst>
      </pc:sldChg>
      <pc:sldChg chg="del">
        <pc:chgData name="Ella Eyckmans" userId="e6c4487436fb0ab8" providerId="LiveId" clId="{EDECE87C-C69A-D64E-A04D-54C795F4DBFD}" dt="2021-11-28T17:05:18.841" v="404" actId="2696"/>
        <pc:sldMkLst>
          <pc:docMk/>
          <pc:sldMk cId="1410745653" sldId="296"/>
        </pc:sldMkLst>
      </pc:sldChg>
      <pc:sldChg chg="del">
        <pc:chgData name="Ella Eyckmans" userId="e6c4487436fb0ab8" providerId="LiveId" clId="{EDECE87C-C69A-D64E-A04D-54C795F4DBFD}" dt="2021-11-28T17:05:17.632" v="401" actId="2696"/>
        <pc:sldMkLst>
          <pc:docMk/>
          <pc:sldMk cId="3505332154" sldId="340"/>
        </pc:sldMkLst>
      </pc:sldChg>
      <pc:sldChg chg="add del setBg">
        <pc:chgData name="Ella Eyckmans" userId="e6c4487436fb0ab8" providerId="LiveId" clId="{EDECE87C-C69A-D64E-A04D-54C795F4DBFD}" dt="2021-11-28T17:50:23.534" v="768" actId="2696"/>
        <pc:sldMkLst>
          <pc:docMk/>
          <pc:sldMk cId="112290763" sldId="435"/>
        </pc:sldMkLst>
      </pc:sldChg>
      <pc:sldChg chg="del">
        <pc:chgData name="Ella Eyckmans" userId="e6c4487436fb0ab8" providerId="LiveId" clId="{EDECE87C-C69A-D64E-A04D-54C795F4DBFD}" dt="2021-11-28T17:14:00.102" v="529" actId="2696"/>
        <pc:sldMkLst>
          <pc:docMk/>
          <pc:sldMk cId="661036226" sldId="435"/>
        </pc:sldMkLst>
      </pc:sldChg>
      <pc:sldChg chg="add del">
        <pc:chgData name="Ella Eyckmans" userId="e6c4487436fb0ab8" providerId="LiveId" clId="{EDECE87C-C69A-D64E-A04D-54C795F4DBFD}" dt="2021-11-28T18:03:40.685" v="911" actId="2696"/>
        <pc:sldMkLst>
          <pc:docMk/>
          <pc:sldMk cId="840953539" sldId="437"/>
        </pc:sldMkLst>
      </pc:sldChg>
      <pc:sldChg chg="add ord">
        <pc:chgData name="Ella Eyckmans" userId="e6c4487436fb0ab8" providerId="LiveId" clId="{EDECE87C-C69A-D64E-A04D-54C795F4DBFD}" dt="2021-11-29T10:39:57.455" v="1988" actId="20578"/>
        <pc:sldMkLst>
          <pc:docMk/>
          <pc:sldMk cId="3202035359" sldId="473"/>
        </pc:sldMkLst>
      </pc:sldChg>
      <pc:sldChg chg="add del">
        <pc:chgData name="Ella Eyckmans" userId="e6c4487436fb0ab8" providerId="LiveId" clId="{EDECE87C-C69A-D64E-A04D-54C795F4DBFD}" dt="2021-11-28T17:17:30.886" v="536" actId="2696"/>
        <pc:sldMkLst>
          <pc:docMk/>
          <pc:sldMk cId="3531821462" sldId="509"/>
        </pc:sldMkLst>
      </pc:sldChg>
      <pc:sldChg chg="add ord">
        <pc:chgData name="Ella Eyckmans" userId="e6c4487436fb0ab8" providerId="LiveId" clId="{EDECE87C-C69A-D64E-A04D-54C795F4DBFD}" dt="2021-11-29T10:39:59.412" v="1989" actId="20578"/>
        <pc:sldMkLst>
          <pc:docMk/>
          <pc:sldMk cId="1261523222" sldId="538"/>
        </pc:sldMkLst>
      </pc:sldChg>
      <pc:sldChg chg="del">
        <pc:chgData name="Ella Eyckmans" userId="e6c4487436fb0ab8" providerId="LiveId" clId="{EDECE87C-C69A-D64E-A04D-54C795F4DBFD}" dt="2021-11-28T17:05:29.510" v="430" actId="2696"/>
        <pc:sldMkLst>
          <pc:docMk/>
          <pc:sldMk cId="4196359984" sldId="541"/>
        </pc:sldMkLst>
      </pc:sldChg>
      <pc:sldChg chg="ord">
        <pc:chgData name="Ella Eyckmans" userId="e6c4487436fb0ab8" providerId="LiveId" clId="{EDECE87C-C69A-D64E-A04D-54C795F4DBFD}" dt="2021-11-29T09:07:37.537" v="1760" actId="20578"/>
        <pc:sldMkLst>
          <pc:docMk/>
          <pc:sldMk cId="2900086212" sldId="544"/>
        </pc:sldMkLst>
      </pc:sldChg>
      <pc:sldChg chg="ord">
        <pc:chgData name="Ella Eyckmans" userId="e6c4487436fb0ab8" providerId="LiveId" clId="{EDECE87C-C69A-D64E-A04D-54C795F4DBFD}" dt="2021-11-28T17:06:05.056" v="443" actId="20578"/>
        <pc:sldMkLst>
          <pc:docMk/>
          <pc:sldMk cId="2569061238" sldId="546"/>
        </pc:sldMkLst>
      </pc:sldChg>
      <pc:sldChg chg="del">
        <pc:chgData name="Ella Eyckmans" userId="e6c4487436fb0ab8" providerId="LiveId" clId="{EDECE87C-C69A-D64E-A04D-54C795F4DBFD}" dt="2021-11-28T17:05:45.210" v="438" actId="2696"/>
        <pc:sldMkLst>
          <pc:docMk/>
          <pc:sldMk cId="1974796267" sldId="547"/>
        </pc:sldMkLst>
      </pc:sldChg>
      <pc:sldChg chg="addSp delSp add del setBg delDesignElem">
        <pc:chgData name="Ella Eyckmans" userId="e6c4487436fb0ab8" providerId="LiveId" clId="{EDECE87C-C69A-D64E-A04D-54C795F4DBFD}" dt="2021-11-28T17:50:13.126" v="766" actId="2696"/>
        <pc:sldMkLst>
          <pc:docMk/>
          <pc:sldMk cId="190877264" sldId="548"/>
        </pc:sldMkLst>
        <pc:spChg chg="add del">
          <ac:chgData name="Ella Eyckmans" userId="e6c4487436fb0ab8" providerId="LiveId" clId="{EDECE87C-C69A-D64E-A04D-54C795F4DBFD}" dt="2021-11-28T17:14:28.354" v="533"/>
          <ac:spMkLst>
            <pc:docMk/>
            <pc:sldMk cId="190877264" sldId="548"/>
            <ac:spMk id="8" creationId="{DD8F1FFB-5F90-4FEF-9CD9-AFBD5DE6B9B2}"/>
          </ac:spMkLst>
        </pc:spChg>
        <pc:cxnChg chg="add del">
          <ac:chgData name="Ella Eyckmans" userId="e6c4487436fb0ab8" providerId="LiveId" clId="{EDECE87C-C69A-D64E-A04D-54C795F4DBFD}" dt="2021-11-28T17:14:28.354" v="533"/>
          <ac:cxnSpMkLst>
            <pc:docMk/>
            <pc:sldMk cId="190877264" sldId="548"/>
            <ac:cxnSpMk id="10" creationId="{AB43FA47-BA5F-408C-A681-89DC58E9E2A6}"/>
          </ac:cxnSpMkLst>
        </pc:cxnChg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950102780" sldId="549"/>
        </pc:sldMkLst>
      </pc:sldChg>
      <pc:sldChg chg="modSp add mod">
        <pc:chgData name="Ella Eyckmans" userId="e6c4487436fb0ab8" providerId="LiveId" clId="{EDECE87C-C69A-D64E-A04D-54C795F4DBFD}" dt="2021-11-29T09:13:17.426" v="1982" actId="20577"/>
        <pc:sldMkLst>
          <pc:docMk/>
          <pc:sldMk cId="4123100673" sldId="549"/>
        </pc:sldMkLst>
        <pc:spChg chg="mod">
          <ac:chgData name="Ella Eyckmans" userId="e6c4487436fb0ab8" providerId="LiveId" clId="{EDECE87C-C69A-D64E-A04D-54C795F4DBFD}" dt="2021-11-29T09:13:17.426" v="1982" actId="20577"/>
          <ac:spMkLst>
            <pc:docMk/>
            <pc:sldMk cId="4123100673" sldId="549"/>
            <ac:spMk id="2" creationId="{066ACD01-B73D-4913-AA2A-7299AE0A669B}"/>
          </ac:spMkLst>
        </pc:spChg>
        <pc:spChg chg="mod">
          <ac:chgData name="Ella Eyckmans" userId="e6c4487436fb0ab8" providerId="LiveId" clId="{EDECE87C-C69A-D64E-A04D-54C795F4DBFD}" dt="2021-11-28T17:57:47.383" v="824" actId="20577"/>
          <ac:spMkLst>
            <pc:docMk/>
            <pc:sldMk cId="4123100673" sldId="549"/>
            <ac:spMk id="3" creationId="{B7944441-B90F-4CB9-80CC-5ABCD2BCD0E6}"/>
          </ac:spMkLst>
        </pc:spChg>
        <pc:spChg chg="mod">
          <ac:chgData name="Ella Eyckmans" userId="e6c4487436fb0ab8" providerId="LiveId" clId="{EDECE87C-C69A-D64E-A04D-54C795F4DBFD}" dt="2021-11-28T17:26:44.693" v="650" actId="14100"/>
          <ac:spMkLst>
            <pc:docMk/>
            <pc:sldMk cId="4123100673" sldId="549"/>
            <ac:spMk id="5" creationId="{5D38A59A-C6E0-C54D-8A67-A1189B88AA3A}"/>
          </ac:spMkLst>
        </pc:spChg>
      </pc:sldChg>
      <pc:sldChg chg="del">
        <pc:chgData name="Ella Eyckmans" userId="e6c4487436fb0ab8" providerId="LiveId" clId="{EDECE87C-C69A-D64E-A04D-54C795F4DBFD}" dt="2021-11-28T17:05:45.601" v="439" actId="2696"/>
        <pc:sldMkLst>
          <pc:docMk/>
          <pc:sldMk cId="1556084338" sldId="551"/>
        </pc:sldMkLst>
      </pc:sldChg>
      <pc:sldChg chg="del">
        <pc:chgData name="Ella Eyckmans" userId="e6c4487436fb0ab8" providerId="LiveId" clId="{EDECE87C-C69A-D64E-A04D-54C795F4DBFD}" dt="2021-11-28T17:05:46.011" v="440" actId="2696"/>
        <pc:sldMkLst>
          <pc:docMk/>
          <pc:sldMk cId="1991112613" sldId="552"/>
        </pc:sldMkLst>
      </pc:sldChg>
      <pc:sldChg chg="del">
        <pc:chgData name="Ella Eyckmans" userId="e6c4487436fb0ab8" providerId="LiveId" clId="{EDECE87C-C69A-D64E-A04D-54C795F4DBFD}" dt="2021-11-28T17:23:13.208" v="635" actId="2696"/>
        <pc:sldMkLst>
          <pc:docMk/>
          <pc:sldMk cId="2433732288" sldId="557"/>
        </pc:sldMkLst>
      </pc:sldChg>
      <pc:sldChg chg="add ord">
        <pc:chgData name="Ella Eyckmans" userId="e6c4487436fb0ab8" providerId="LiveId" clId="{EDECE87C-C69A-D64E-A04D-54C795F4DBFD}" dt="2021-11-28T17:35:30.104" v="684" actId="20578"/>
        <pc:sldMkLst>
          <pc:docMk/>
          <pc:sldMk cId="734532398" sldId="564"/>
        </pc:sldMkLst>
      </pc:sldChg>
      <pc:sldChg chg="add del setBg">
        <pc:chgData name="Ella Eyckmans" userId="e6c4487436fb0ab8" providerId="LiveId" clId="{EDECE87C-C69A-D64E-A04D-54C795F4DBFD}" dt="2021-11-28T17:25:29.394" v="636" actId="2696"/>
        <pc:sldMkLst>
          <pc:docMk/>
          <pc:sldMk cId="2938134126" sldId="564"/>
        </pc:sldMkLst>
      </pc:sldChg>
      <pc:sldChg chg="modSp add mod">
        <pc:chgData name="Ella Eyckmans" userId="e6c4487436fb0ab8" providerId="LiveId" clId="{EDECE87C-C69A-D64E-A04D-54C795F4DBFD}" dt="2021-11-28T17:28:13.998" v="660" actId="20577"/>
        <pc:sldMkLst>
          <pc:docMk/>
          <pc:sldMk cId="2375752668" sldId="565"/>
        </pc:sldMkLst>
        <pc:spChg chg="mod">
          <ac:chgData name="Ella Eyckmans" userId="e6c4487436fb0ab8" providerId="LiveId" clId="{EDECE87C-C69A-D64E-A04D-54C795F4DBFD}" dt="2021-11-28T17:28:13.998" v="660" actId="20577"/>
          <ac:spMkLst>
            <pc:docMk/>
            <pc:sldMk cId="2375752668" sldId="565"/>
            <ac:spMk id="4" creationId="{C808D1A4-E76A-5048-8F26-CE8C3D4AF9F3}"/>
          </ac:spMkLst>
        </pc:spChg>
        <pc:spChg chg="mod">
          <ac:chgData name="Ella Eyckmans" userId="e6c4487436fb0ab8" providerId="LiveId" clId="{EDECE87C-C69A-D64E-A04D-54C795F4DBFD}" dt="2021-11-28T17:27:44.772" v="652" actId="20577"/>
          <ac:spMkLst>
            <pc:docMk/>
            <pc:sldMk cId="2375752668" sldId="565"/>
            <ac:spMk id="6" creationId="{485F537C-C4C5-FB4E-B9E1-F0336051BC14}"/>
          </ac:spMkLst>
        </pc:spChg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3194359156" sldId="565"/>
        </pc:sldMkLst>
      </pc:sldChg>
      <pc:sldChg chg="add">
        <pc:chgData name="Ella Eyckmans" userId="e6c4487436fb0ab8" providerId="LiveId" clId="{EDECE87C-C69A-D64E-A04D-54C795F4DBFD}" dt="2021-11-28T17:25:36.252" v="637"/>
        <pc:sldMkLst>
          <pc:docMk/>
          <pc:sldMk cId="406320335" sldId="566"/>
        </pc:sldMkLst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472267144" sldId="566"/>
        </pc:sldMkLst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427782891" sldId="567"/>
        </pc:sldMkLst>
      </pc:sldChg>
      <pc:sldChg chg="modSp add mod">
        <pc:chgData name="Ella Eyckmans" userId="e6c4487436fb0ab8" providerId="LiveId" clId="{EDECE87C-C69A-D64E-A04D-54C795F4DBFD}" dt="2021-11-28T17:28:18.108" v="664" actId="20577"/>
        <pc:sldMkLst>
          <pc:docMk/>
          <pc:sldMk cId="1850483519" sldId="567"/>
        </pc:sldMkLst>
        <pc:spChg chg="mod">
          <ac:chgData name="Ella Eyckmans" userId="e6c4487436fb0ab8" providerId="LiveId" clId="{EDECE87C-C69A-D64E-A04D-54C795F4DBFD}" dt="2021-11-28T17:28:18.108" v="664" actId="20577"/>
          <ac:spMkLst>
            <pc:docMk/>
            <pc:sldMk cId="1850483519" sldId="567"/>
            <ac:spMk id="4" creationId="{C808D1A4-E76A-5048-8F26-CE8C3D4AF9F3}"/>
          </ac:spMkLst>
        </pc:spChg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1171739012" sldId="568"/>
        </pc:sldMkLst>
      </pc:sldChg>
      <pc:sldChg chg="modSp add mod">
        <pc:chgData name="Ella Eyckmans" userId="e6c4487436fb0ab8" providerId="LiveId" clId="{EDECE87C-C69A-D64E-A04D-54C795F4DBFD}" dt="2021-11-28T17:28:21.506" v="668" actId="20577"/>
        <pc:sldMkLst>
          <pc:docMk/>
          <pc:sldMk cId="4208515689" sldId="568"/>
        </pc:sldMkLst>
        <pc:spChg chg="mod">
          <ac:chgData name="Ella Eyckmans" userId="e6c4487436fb0ab8" providerId="LiveId" clId="{EDECE87C-C69A-D64E-A04D-54C795F4DBFD}" dt="2021-11-28T17:28:21.506" v="668" actId="20577"/>
          <ac:spMkLst>
            <pc:docMk/>
            <pc:sldMk cId="4208515689" sldId="568"/>
            <ac:spMk id="4" creationId="{C808D1A4-E76A-5048-8F26-CE8C3D4AF9F3}"/>
          </ac:spMkLst>
        </pc:spChg>
      </pc:sldChg>
      <pc:sldChg chg="modSp add mod">
        <pc:chgData name="Ella Eyckmans" userId="e6c4487436fb0ab8" providerId="LiveId" clId="{EDECE87C-C69A-D64E-A04D-54C795F4DBFD}" dt="2021-11-28T17:28:26.403" v="672" actId="20577"/>
        <pc:sldMkLst>
          <pc:docMk/>
          <pc:sldMk cId="3003064607" sldId="569"/>
        </pc:sldMkLst>
        <pc:spChg chg="mod">
          <ac:chgData name="Ella Eyckmans" userId="e6c4487436fb0ab8" providerId="LiveId" clId="{EDECE87C-C69A-D64E-A04D-54C795F4DBFD}" dt="2021-11-28T17:28:26.403" v="672" actId="20577"/>
          <ac:spMkLst>
            <pc:docMk/>
            <pc:sldMk cId="3003064607" sldId="569"/>
            <ac:spMk id="4" creationId="{C808D1A4-E76A-5048-8F26-CE8C3D4AF9F3}"/>
          </ac:spMkLst>
        </pc:spChg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3689711958" sldId="569"/>
        </pc:sldMkLst>
      </pc:sldChg>
      <pc:sldChg chg="modSp add mod">
        <pc:chgData name="Ella Eyckmans" userId="e6c4487436fb0ab8" providerId="LiveId" clId="{EDECE87C-C69A-D64E-A04D-54C795F4DBFD}" dt="2021-11-28T17:28:10.621" v="656" actId="20577"/>
        <pc:sldMkLst>
          <pc:docMk/>
          <pc:sldMk cId="1720242345" sldId="570"/>
        </pc:sldMkLst>
        <pc:spChg chg="mod">
          <ac:chgData name="Ella Eyckmans" userId="e6c4487436fb0ab8" providerId="LiveId" clId="{EDECE87C-C69A-D64E-A04D-54C795F4DBFD}" dt="2021-11-28T17:28:10.621" v="656" actId="20577"/>
          <ac:spMkLst>
            <pc:docMk/>
            <pc:sldMk cId="1720242345" sldId="570"/>
            <ac:spMk id="4" creationId="{C808D1A4-E76A-5048-8F26-CE8C3D4AF9F3}"/>
          </ac:spMkLst>
        </pc:spChg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2829528466" sldId="570"/>
        </pc:sldMkLst>
      </pc:sldChg>
      <pc:sldChg chg="add del">
        <pc:chgData name="Ella Eyckmans" userId="e6c4487436fb0ab8" providerId="LiveId" clId="{EDECE87C-C69A-D64E-A04D-54C795F4DBFD}" dt="2021-11-28T17:25:29.394" v="636" actId="2696"/>
        <pc:sldMkLst>
          <pc:docMk/>
          <pc:sldMk cId="1283943685" sldId="571"/>
        </pc:sldMkLst>
      </pc:sldChg>
      <pc:sldChg chg="add">
        <pc:chgData name="Ella Eyckmans" userId="e6c4487436fb0ab8" providerId="LiveId" clId="{EDECE87C-C69A-D64E-A04D-54C795F4DBFD}" dt="2021-11-28T17:25:36.252" v="637"/>
        <pc:sldMkLst>
          <pc:docMk/>
          <pc:sldMk cId="2316125581" sldId="571"/>
        </pc:sldMkLst>
      </pc:sldChg>
      <pc:sldChg chg="delSp modSp add mod ord">
        <pc:chgData name="Ella Eyckmans" userId="e6c4487436fb0ab8" providerId="LiveId" clId="{EDECE87C-C69A-D64E-A04D-54C795F4DBFD}" dt="2021-11-29T10:39:57.455" v="1988" actId="20578"/>
        <pc:sldMkLst>
          <pc:docMk/>
          <pc:sldMk cId="583560728" sldId="806"/>
        </pc:sldMkLst>
        <pc:spChg chg="mod">
          <ac:chgData name="Ella Eyckmans" userId="e6c4487436fb0ab8" providerId="LiveId" clId="{EDECE87C-C69A-D64E-A04D-54C795F4DBFD}" dt="2021-11-28T18:07:06.460" v="967" actId="20577"/>
          <ac:spMkLst>
            <pc:docMk/>
            <pc:sldMk cId="583560728" sldId="806"/>
            <ac:spMk id="3" creationId="{5E1A707E-FCE5-9141-B20F-841FD34CCD20}"/>
          </ac:spMkLst>
        </pc:spChg>
        <pc:spChg chg="del">
          <ac:chgData name="Ella Eyckmans" userId="e6c4487436fb0ab8" providerId="LiveId" clId="{EDECE87C-C69A-D64E-A04D-54C795F4DBFD}" dt="2021-11-28T17:49:55.373" v="761" actId="478"/>
          <ac:spMkLst>
            <pc:docMk/>
            <pc:sldMk cId="583560728" sldId="806"/>
            <ac:spMk id="8" creationId="{BABDD847-866B-B041-AFB0-6ED7A2B02577}"/>
          </ac:spMkLst>
        </pc:spChg>
      </pc:sldChg>
      <pc:sldChg chg="add">
        <pc:chgData name="Ella Eyckmans" userId="e6c4487436fb0ab8" providerId="LiveId" clId="{EDECE87C-C69A-D64E-A04D-54C795F4DBFD}" dt="2021-11-28T17:14:03.054" v="530"/>
        <pc:sldMkLst>
          <pc:docMk/>
          <pc:sldMk cId="9301801" sldId="808"/>
        </pc:sldMkLst>
      </pc:sldChg>
      <pc:sldChg chg="del">
        <pc:chgData name="Ella Eyckmans" userId="e6c4487436fb0ab8" providerId="LiveId" clId="{EDECE87C-C69A-D64E-A04D-54C795F4DBFD}" dt="2021-11-28T17:14:00.102" v="529" actId="2696"/>
        <pc:sldMkLst>
          <pc:docMk/>
          <pc:sldMk cId="3090078030" sldId="808"/>
        </pc:sldMkLst>
      </pc:sldChg>
      <pc:sldChg chg="del">
        <pc:chgData name="Ella Eyckmans" userId="e6c4487436fb0ab8" providerId="LiveId" clId="{EDECE87C-C69A-D64E-A04D-54C795F4DBFD}" dt="2021-11-28T17:05:11.326" v="400" actId="2696"/>
        <pc:sldMkLst>
          <pc:docMk/>
          <pc:sldMk cId="3919941554" sldId="1928"/>
        </pc:sldMkLst>
      </pc:sldChg>
      <pc:sldChg chg="del">
        <pc:chgData name="Ella Eyckmans" userId="e6c4487436fb0ab8" providerId="LiveId" clId="{EDECE87C-C69A-D64E-A04D-54C795F4DBFD}" dt="2021-11-28T17:05:44.801" v="437" actId="2696"/>
        <pc:sldMkLst>
          <pc:docMk/>
          <pc:sldMk cId="2034102481" sldId="1934"/>
        </pc:sldMkLst>
      </pc:sldChg>
      <pc:sldChg chg="del">
        <pc:chgData name="Ella Eyckmans" userId="e6c4487436fb0ab8" providerId="LiveId" clId="{EDECE87C-C69A-D64E-A04D-54C795F4DBFD}" dt="2021-11-28T17:05:46.803" v="441" actId="2696"/>
        <pc:sldMkLst>
          <pc:docMk/>
          <pc:sldMk cId="2564106873" sldId="1935"/>
        </pc:sldMkLst>
      </pc:sldChg>
      <pc:sldChg chg="del">
        <pc:chgData name="Ella Eyckmans" userId="e6c4487436fb0ab8" providerId="LiveId" clId="{EDECE87C-C69A-D64E-A04D-54C795F4DBFD}" dt="2021-11-28T17:05:36.346" v="432" actId="2696"/>
        <pc:sldMkLst>
          <pc:docMk/>
          <pc:sldMk cId="1384928980" sldId="1937"/>
        </pc:sldMkLst>
      </pc:sldChg>
      <pc:sldChg chg="add">
        <pc:chgData name="Ella Eyckmans" userId="e6c4487436fb0ab8" providerId="LiveId" clId="{EDECE87C-C69A-D64E-A04D-54C795F4DBFD}" dt="2021-11-28T17:18:40.345" v="564"/>
        <pc:sldMkLst>
          <pc:docMk/>
          <pc:sldMk cId="707881496" sldId="1938"/>
        </pc:sldMkLst>
      </pc:sldChg>
      <pc:sldChg chg="add del">
        <pc:chgData name="Ella Eyckmans" userId="e6c4487436fb0ab8" providerId="LiveId" clId="{EDECE87C-C69A-D64E-A04D-54C795F4DBFD}" dt="2021-11-28T17:32:25.203" v="677" actId="2696"/>
        <pc:sldMkLst>
          <pc:docMk/>
          <pc:sldMk cId="420422707" sldId="1939"/>
        </pc:sldMkLst>
      </pc:sldChg>
      <pc:sldChg chg="modSp add">
        <pc:chgData name="Ella Eyckmans" userId="e6c4487436fb0ab8" providerId="LiveId" clId="{EDECE87C-C69A-D64E-A04D-54C795F4DBFD}" dt="2021-11-29T10:30:36.725" v="1987" actId="20577"/>
        <pc:sldMkLst>
          <pc:docMk/>
          <pc:sldMk cId="1267744859" sldId="1940"/>
        </pc:sldMkLst>
        <pc:spChg chg="mod">
          <ac:chgData name="Ella Eyckmans" userId="e6c4487436fb0ab8" providerId="LiveId" clId="{EDECE87C-C69A-D64E-A04D-54C795F4DBFD}" dt="2021-11-29T10:30:36.725" v="1987" actId="20577"/>
          <ac:spMkLst>
            <pc:docMk/>
            <pc:sldMk cId="1267744859" sldId="1940"/>
            <ac:spMk id="3" creationId="{E00BF9A0-AFA6-49B6-BDAA-CE0FDB2979F2}"/>
          </ac:spMkLst>
        </pc:spChg>
      </pc:sldChg>
      <pc:sldChg chg="del">
        <pc:chgData name="Ella Eyckmans" userId="e6c4487436fb0ab8" providerId="LiveId" clId="{EDECE87C-C69A-D64E-A04D-54C795F4DBFD}" dt="2021-11-28T17:05:18.048" v="402" actId="2696"/>
        <pc:sldMkLst>
          <pc:docMk/>
          <pc:sldMk cId="390729972" sldId="1941"/>
        </pc:sldMkLst>
      </pc:sldChg>
      <pc:sldChg chg="add">
        <pc:chgData name="Ella Eyckmans" userId="e6c4487436fb0ab8" providerId="LiveId" clId="{EDECE87C-C69A-D64E-A04D-54C795F4DBFD}" dt="2021-11-28T17:18:40.345" v="564"/>
        <pc:sldMkLst>
          <pc:docMk/>
          <pc:sldMk cId="3045728952" sldId="1941"/>
        </pc:sldMkLst>
      </pc:sldChg>
      <pc:sldChg chg="modSp mod">
        <pc:chgData name="Ella Eyckmans" userId="e6c4487436fb0ab8" providerId="LiveId" clId="{EDECE87C-C69A-D64E-A04D-54C795F4DBFD}" dt="2021-11-28T17:03:57.591" v="395" actId="20577"/>
        <pc:sldMkLst>
          <pc:docMk/>
          <pc:sldMk cId="1050818559" sldId="1942"/>
        </pc:sldMkLst>
        <pc:spChg chg="mod">
          <ac:chgData name="Ella Eyckmans" userId="e6c4487436fb0ab8" providerId="LiveId" clId="{EDECE87C-C69A-D64E-A04D-54C795F4DBFD}" dt="2021-11-28T17:03:57.591" v="395" actId="20577"/>
          <ac:spMkLst>
            <pc:docMk/>
            <pc:sldMk cId="1050818559" sldId="1942"/>
            <ac:spMk id="2" creationId="{173958E5-D6AD-4745-9991-1EBE750FFEF9}"/>
          </ac:spMkLst>
        </pc:spChg>
      </pc:sldChg>
      <pc:sldChg chg="del">
        <pc:chgData name="Ella Eyckmans" userId="e6c4487436fb0ab8" providerId="LiveId" clId="{EDECE87C-C69A-D64E-A04D-54C795F4DBFD}" dt="2021-11-28T17:05:39.393" v="434" actId="2696"/>
        <pc:sldMkLst>
          <pc:docMk/>
          <pc:sldMk cId="1944407097" sldId="1944"/>
        </pc:sldMkLst>
      </pc:sldChg>
      <pc:sldChg chg="del">
        <pc:chgData name="Ella Eyckmans" userId="e6c4487436fb0ab8" providerId="LiveId" clId="{EDECE87C-C69A-D64E-A04D-54C795F4DBFD}" dt="2021-11-28T17:05:40.407" v="435" actId="2696"/>
        <pc:sldMkLst>
          <pc:docMk/>
          <pc:sldMk cId="1257916418" sldId="1945"/>
        </pc:sldMkLst>
      </pc:sldChg>
      <pc:sldChg chg="del">
        <pc:chgData name="Ella Eyckmans" userId="e6c4487436fb0ab8" providerId="LiveId" clId="{EDECE87C-C69A-D64E-A04D-54C795F4DBFD}" dt="2021-11-28T17:05:33.097" v="431" actId="2696"/>
        <pc:sldMkLst>
          <pc:docMk/>
          <pc:sldMk cId="701241687" sldId="1946"/>
        </pc:sldMkLst>
      </pc:sldChg>
      <pc:sldChg chg="del">
        <pc:chgData name="Ella Eyckmans" userId="e6c4487436fb0ab8" providerId="LiveId" clId="{EDECE87C-C69A-D64E-A04D-54C795F4DBFD}" dt="2021-11-28T17:05:38.262" v="433" actId="2696"/>
        <pc:sldMkLst>
          <pc:docMk/>
          <pc:sldMk cId="260525812" sldId="1947"/>
        </pc:sldMkLst>
      </pc:sldChg>
      <pc:sldChg chg="del">
        <pc:chgData name="Ella Eyckmans" userId="e6c4487436fb0ab8" providerId="LiveId" clId="{EDECE87C-C69A-D64E-A04D-54C795F4DBFD}" dt="2021-11-28T17:05:42.596" v="436" actId="2696"/>
        <pc:sldMkLst>
          <pc:docMk/>
          <pc:sldMk cId="531150754" sldId="1948"/>
        </pc:sldMkLst>
      </pc:sldChg>
      <pc:sldChg chg="add">
        <pc:chgData name="Ella Eyckmans" userId="e6c4487436fb0ab8" providerId="LiveId" clId="{EDECE87C-C69A-D64E-A04D-54C795F4DBFD}" dt="2021-11-29T08:15:37.559" v="982"/>
        <pc:sldMkLst>
          <pc:docMk/>
          <pc:sldMk cId="817074539" sldId="1949"/>
        </pc:sldMkLst>
      </pc:sldChg>
      <pc:sldChg chg="modSp add del mod">
        <pc:chgData name="Ella Eyckmans" userId="e6c4487436fb0ab8" providerId="LiveId" clId="{EDECE87C-C69A-D64E-A04D-54C795F4DBFD}" dt="2021-11-29T08:15:33.712" v="981" actId="2696"/>
        <pc:sldMkLst>
          <pc:docMk/>
          <pc:sldMk cId="1597968688" sldId="1949"/>
        </pc:sldMkLst>
        <pc:spChg chg="mod">
          <ac:chgData name="Ella Eyckmans" userId="e6c4487436fb0ab8" providerId="LiveId" clId="{EDECE87C-C69A-D64E-A04D-54C795F4DBFD}" dt="2021-11-28T17:17:55.514" v="563" actId="20577"/>
          <ac:spMkLst>
            <pc:docMk/>
            <pc:sldMk cId="1597968688" sldId="1949"/>
            <ac:spMk id="3" creationId="{8570792E-EF32-7E46-82FD-B5B86ECB0941}"/>
          </ac:spMkLst>
        </pc:spChg>
      </pc:sldChg>
      <pc:sldChg chg="del">
        <pc:chgData name="Ella Eyckmans" userId="e6c4487436fb0ab8" providerId="LiveId" clId="{EDECE87C-C69A-D64E-A04D-54C795F4DBFD}" dt="2021-11-28T17:05:19.894" v="407" actId="2696"/>
        <pc:sldMkLst>
          <pc:docMk/>
          <pc:sldMk cId="0" sldId="1950"/>
        </pc:sldMkLst>
      </pc:sldChg>
      <pc:sldChg chg="del">
        <pc:chgData name="Ella Eyckmans" userId="e6c4487436fb0ab8" providerId="LiveId" clId="{EDECE87C-C69A-D64E-A04D-54C795F4DBFD}" dt="2021-11-28T17:05:20.578" v="409" actId="2696"/>
        <pc:sldMkLst>
          <pc:docMk/>
          <pc:sldMk cId="0" sldId="1951"/>
        </pc:sldMkLst>
      </pc:sldChg>
      <pc:sldChg chg="del">
        <pc:chgData name="Ella Eyckmans" userId="e6c4487436fb0ab8" providerId="LiveId" clId="{EDECE87C-C69A-D64E-A04D-54C795F4DBFD}" dt="2021-11-28T17:05:20.907" v="410" actId="2696"/>
        <pc:sldMkLst>
          <pc:docMk/>
          <pc:sldMk cId="0" sldId="1952"/>
        </pc:sldMkLst>
      </pc:sldChg>
      <pc:sldChg chg="del">
        <pc:chgData name="Ella Eyckmans" userId="e6c4487436fb0ab8" providerId="LiveId" clId="{EDECE87C-C69A-D64E-A04D-54C795F4DBFD}" dt="2021-11-28T17:05:21.222" v="411" actId="2696"/>
        <pc:sldMkLst>
          <pc:docMk/>
          <pc:sldMk cId="0" sldId="1953"/>
        </pc:sldMkLst>
      </pc:sldChg>
      <pc:sldChg chg="del">
        <pc:chgData name="Ella Eyckmans" userId="e6c4487436fb0ab8" providerId="LiveId" clId="{EDECE87C-C69A-D64E-A04D-54C795F4DBFD}" dt="2021-11-28T17:05:21.581" v="412" actId="2696"/>
        <pc:sldMkLst>
          <pc:docMk/>
          <pc:sldMk cId="0" sldId="1954"/>
        </pc:sldMkLst>
      </pc:sldChg>
      <pc:sldChg chg="del">
        <pc:chgData name="Ella Eyckmans" userId="e6c4487436fb0ab8" providerId="LiveId" clId="{EDECE87C-C69A-D64E-A04D-54C795F4DBFD}" dt="2021-11-28T17:05:28.569" v="429" actId="2696"/>
        <pc:sldMkLst>
          <pc:docMk/>
          <pc:sldMk cId="862569143" sldId="1955"/>
        </pc:sldMkLst>
      </pc:sldChg>
      <pc:sldChg chg="modSp mod">
        <pc:chgData name="Ella Eyckmans" userId="e6c4487436fb0ab8" providerId="LiveId" clId="{EDECE87C-C69A-D64E-A04D-54C795F4DBFD}" dt="2021-11-28T17:22:47.018" v="634" actId="1076"/>
        <pc:sldMkLst>
          <pc:docMk/>
          <pc:sldMk cId="1620819001" sldId="1956"/>
        </pc:sldMkLst>
        <pc:spChg chg="mod">
          <ac:chgData name="Ella Eyckmans" userId="e6c4487436fb0ab8" providerId="LiveId" clId="{EDECE87C-C69A-D64E-A04D-54C795F4DBFD}" dt="2021-11-28T17:22:47.018" v="634" actId="1076"/>
          <ac:spMkLst>
            <pc:docMk/>
            <pc:sldMk cId="1620819001" sldId="1956"/>
            <ac:spMk id="12" creationId="{82B60F7C-F8BE-7642-855A-36A04B0511B5}"/>
          </ac:spMkLst>
        </pc:spChg>
        <pc:graphicFrameChg chg="modGraphic">
          <ac:chgData name="Ella Eyckmans" userId="e6c4487436fb0ab8" providerId="LiveId" clId="{EDECE87C-C69A-D64E-A04D-54C795F4DBFD}" dt="2021-11-28T17:22:44.126" v="633" actId="207"/>
          <ac:graphicFrameMkLst>
            <pc:docMk/>
            <pc:sldMk cId="1620819001" sldId="1956"/>
            <ac:graphicFrameMk id="3" creationId="{C058B9C0-0308-0F4F-886F-EDEE241C8E98}"/>
          </ac:graphicFrameMkLst>
        </pc:graphicFrameChg>
      </pc:sldChg>
      <pc:sldChg chg="del">
        <pc:chgData name="Ella Eyckmans" userId="e6c4487436fb0ab8" providerId="LiveId" clId="{EDECE87C-C69A-D64E-A04D-54C795F4DBFD}" dt="2021-11-28T17:05:18.496" v="403" actId="2696"/>
        <pc:sldMkLst>
          <pc:docMk/>
          <pc:sldMk cId="371634071" sldId="1958"/>
        </pc:sldMkLst>
      </pc:sldChg>
      <pc:sldChg chg="addSp delSp modSp add mod">
        <pc:chgData name="Ella Eyckmans" userId="e6c4487436fb0ab8" providerId="LiveId" clId="{EDECE87C-C69A-D64E-A04D-54C795F4DBFD}" dt="2021-11-28T16:55:41.329" v="14"/>
        <pc:sldMkLst>
          <pc:docMk/>
          <pc:sldMk cId="2749094202" sldId="2036"/>
        </pc:sldMkLst>
        <pc:spChg chg="del">
          <ac:chgData name="Ella Eyckmans" userId="e6c4487436fb0ab8" providerId="LiveId" clId="{EDECE87C-C69A-D64E-A04D-54C795F4DBFD}" dt="2021-11-28T16:55:40.944" v="13" actId="478"/>
          <ac:spMkLst>
            <pc:docMk/>
            <pc:sldMk cId="2749094202" sldId="2036"/>
            <ac:spMk id="6" creationId="{5CCDEFFC-A69C-EC4D-BD0E-F4767F1C389D}"/>
          </ac:spMkLst>
        </pc:spChg>
        <pc:spChg chg="add mod">
          <ac:chgData name="Ella Eyckmans" userId="e6c4487436fb0ab8" providerId="LiveId" clId="{EDECE87C-C69A-D64E-A04D-54C795F4DBFD}" dt="2021-11-28T16:55:41.329" v="14"/>
          <ac:spMkLst>
            <pc:docMk/>
            <pc:sldMk cId="2749094202" sldId="2036"/>
            <ac:spMk id="7" creationId="{074AAE57-1B10-544E-90A0-B5BFE96E141A}"/>
          </ac:spMkLst>
        </pc:spChg>
      </pc:sldChg>
      <pc:sldChg chg="modSp add mod">
        <pc:chgData name="Ella Eyckmans" userId="e6c4487436fb0ab8" providerId="LiveId" clId="{EDECE87C-C69A-D64E-A04D-54C795F4DBFD}" dt="2021-11-28T16:55:24.147" v="6" actId="14100"/>
        <pc:sldMkLst>
          <pc:docMk/>
          <pc:sldMk cId="3037719640" sldId="2050"/>
        </pc:sldMkLst>
        <pc:spChg chg="mod">
          <ac:chgData name="Ella Eyckmans" userId="e6c4487436fb0ab8" providerId="LiveId" clId="{EDECE87C-C69A-D64E-A04D-54C795F4DBFD}" dt="2021-11-28T16:55:24.147" v="6" actId="14100"/>
          <ac:spMkLst>
            <pc:docMk/>
            <pc:sldMk cId="3037719640" sldId="2050"/>
            <ac:spMk id="6" creationId="{00000000-0000-0000-0000-000000000000}"/>
          </ac:spMkLst>
        </pc:spChg>
      </pc:sldChg>
      <pc:sldChg chg="addSp delSp modSp add mod">
        <pc:chgData name="Ella Eyckmans" userId="e6c4487436fb0ab8" providerId="LiveId" clId="{EDECE87C-C69A-D64E-A04D-54C795F4DBFD}" dt="2021-11-28T16:55:28.422" v="8"/>
        <pc:sldMkLst>
          <pc:docMk/>
          <pc:sldMk cId="327696799" sldId="2051"/>
        </pc:sldMkLst>
        <pc:spChg chg="del">
          <ac:chgData name="Ella Eyckmans" userId="e6c4487436fb0ab8" providerId="LiveId" clId="{EDECE87C-C69A-D64E-A04D-54C795F4DBFD}" dt="2021-11-28T16:55:27.956" v="7" actId="478"/>
          <ac:spMkLst>
            <pc:docMk/>
            <pc:sldMk cId="327696799" sldId="2051"/>
            <ac:spMk id="6" creationId="{00000000-0000-0000-0000-000000000000}"/>
          </ac:spMkLst>
        </pc:spChg>
        <pc:spChg chg="add mod">
          <ac:chgData name="Ella Eyckmans" userId="e6c4487436fb0ab8" providerId="LiveId" clId="{EDECE87C-C69A-D64E-A04D-54C795F4DBFD}" dt="2021-11-28T16:55:28.422" v="8"/>
          <ac:spMkLst>
            <pc:docMk/>
            <pc:sldMk cId="327696799" sldId="2051"/>
            <ac:spMk id="7" creationId="{44DFF998-3AB2-164C-A2FC-E835534148D0}"/>
          </ac:spMkLst>
        </pc:spChg>
      </pc:sldChg>
      <pc:sldChg chg="addSp delSp modSp add mod">
        <pc:chgData name="Ella Eyckmans" userId="e6c4487436fb0ab8" providerId="LiveId" clId="{EDECE87C-C69A-D64E-A04D-54C795F4DBFD}" dt="2021-11-28T16:55:34.151" v="10"/>
        <pc:sldMkLst>
          <pc:docMk/>
          <pc:sldMk cId="1567824239" sldId="2052"/>
        </pc:sldMkLst>
        <pc:spChg chg="del">
          <ac:chgData name="Ella Eyckmans" userId="e6c4487436fb0ab8" providerId="LiveId" clId="{EDECE87C-C69A-D64E-A04D-54C795F4DBFD}" dt="2021-11-28T16:55:33.556" v="9" actId="478"/>
          <ac:spMkLst>
            <pc:docMk/>
            <pc:sldMk cId="1567824239" sldId="2052"/>
            <ac:spMk id="6" creationId="{00000000-0000-0000-0000-000000000000}"/>
          </ac:spMkLst>
        </pc:spChg>
        <pc:spChg chg="add mod">
          <ac:chgData name="Ella Eyckmans" userId="e6c4487436fb0ab8" providerId="LiveId" clId="{EDECE87C-C69A-D64E-A04D-54C795F4DBFD}" dt="2021-11-28T16:55:34.151" v="10"/>
          <ac:spMkLst>
            <pc:docMk/>
            <pc:sldMk cId="1567824239" sldId="2052"/>
            <ac:spMk id="7" creationId="{A4EF797A-67CF-034A-BF7E-F10EB0832665}"/>
          </ac:spMkLst>
        </pc:spChg>
      </pc:sldChg>
      <pc:sldChg chg="addSp delSp modSp add mod">
        <pc:chgData name="Ella Eyckmans" userId="e6c4487436fb0ab8" providerId="LiveId" clId="{EDECE87C-C69A-D64E-A04D-54C795F4DBFD}" dt="2021-11-28T16:55:37.958" v="12"/>
        <pc:sldMkLst>
          <pc:docMk/>
          <pc:sldMk cId="150181223" sldId="2053"/>
        </pc:sldMkLst>
        <pc:spChg chg="del">
          <ac:chgData name="Ella Eyckmans" userId="e6c4487436fb0ab8" providerId="LiveId" clId="{EDECE87C-C69A-D64E-A04D-54C795F4DBFD}" dt="2021-11-28T16:55:37.504" v="11" actId="478"/>
          <ac:spMkLst>
            <pc:docMk/>
            <pc:sldMk cId="150181223" sldId="2053"/>
            <ac:spMk id="6" creationId="{00000000-0000-0000-0000-000000000000}"/>
          </ac:spMkLst>
        </pc:spChg>
        <pc:spChg chg="add mod">
          <ac:chgData name="Ella Eyckmans" userId="e6c4487436fb0ab8" providerId="LiveId" clId="{EDECE87C-C69A-D64E-A04D-54C795F4DBFD}" dt="2021-11-28T16:55:37.958" v="12"/>
          <ac:spMkLst>
            <pc:docMk/>
            <pc:sldMk cId="150181223" sldId="2053"/>
            <ac:spMk id="7" creationId="{775A8D09-D045-224D-A013-A907296299DA}"/>
          </ac:spMkLst>
        </pc:spChg>
      </pc:sldChg>
      <pc:sldChg chg="modSp add mod">
        <pc:chgData name="Ella Eyckmans" userId="e6c4487436fb0ab8" providerId="LiveId" clId="{EDECE87C-C69A-D64E-A04D-54C795F4DBFD}" dt="2021-11-28T16:55:50.433" v="20" actId="14100"/>
        <pc:sldMkLst>
          <pc:docMk/>
          <pc:sldMk cId="1852073409" sldId="2054"/>
        </pc:sldMkLst>
        <pc:spChg chg="mod">
          <ac:chgData name="Ella Eyckmans" userId="e6c4487436fb0ab8" providerId="LiveId" clId="{EDECE87C-C69A-D64E-A04D-54C795F4DBFD}" dt="2021-11-28T16:55:50.433" v="20" actId="14100"/>
          <ac:spMkLst>
            <pc:docMk/>
            <pc:sldMk cId="1852073409" sldId="2054"/>
            <ac:spMk id="7" creationId="{AB9C704D-BB3E-2E44-A8CC-882FBD50A7CA}"/>
          </ac:spMkLst>
        </pc:spChg>
      </pc:sldChg>
      <pc:sldChg chg="add">
        <pc:chgData name="Ella Eyckmans" userId="e6c4487436fb0ab8" providerId="LiveId" clId="{EDECE87C-C69A-D64E-A04D-54C795F4DBFD}" dt="2021-11-28T16:55:10.228" v="0"/>
        <pc:sldMkLst>
          <pc:docMk/>
          <pc:sldMk cId="712184058" sldId="2055"/>
        </pc:sldMkLst>
      </pc:sldChg>
      <pc:sldChg chg="addSp delSp modSp add mod">
        <pc:chgData name="Ella Eyckmans" userId="e6c4487436fb0ab8" providerId="LiveId" clId="{EDECE87C-C69A-D64E-A04D-54C795F4DBFD}" dt="2021-11-28T16:59:05.161" v="74" actId="1076"/>
        <pc:sldMkLst>
          <pc:docMk/>
          <pc:sldMk cId="54410712" sldId="2056"/>
        </pc:sldMkLst>
        <pc:spChg chg="mod">
          <ac:chgData name="Ella Eyckmans" userId="e6c4487436fb0ab8" providerId="LiveId" clId="{EDECE87C-C69A-D64E-A04D-54C795F4DBFD}" dt="2021-11-28T16:58:03.849" v="56" actId="14100"/>
          <ac:spMkLst>
            <pc:docMk/>
            <pc:sldMk cId="54410712" sldId="2056"/>
            <ac:spMk id="6" creationId="{00000000-0000-0000-0000-000000000000}"/>
          </ac:spMkLst>
        </pc:spChg>
        <pc:picChg chg="add mod modCrop">
          <ac:chgData name="Ella Eyckmans" userId="e6c4487436fb0ab8" providerId="LiveId" clId="{EDECE87C-C69A-D64E-A04D-54C795F4DBFD}" dt="2021-11-28T16:58:52.741" v="68" actId="14100"/>
          <ac:picMkLst>
            <pc:docMk/>
            <pc:sldMk cId="54410712" sldId="2056"/>
            <ac:picMk id="3" creationId="{8B10F8AB-0EC6-0A44-BCA7-8DAB76B0ECDC}"/>
          </ac:picMkLst>
        </pc:picChg>
        <pc:picChg chg="del">
          <ac:chgData name="Ella Eyckmans" userId="e6c4487436fb0ab8" providerId="LiveId" clId="{EDECE87C-C69A-D64E-A04D-54C795F4DBFD}" dt="2021-11-28T16:58:11.278" v="57" actId="478"/>
          <ac:picMkLst>
            <pc:docMk/>
            <pc:sldMk cId="54410712" sldId="2056"/>
            <ac:picMk id="4" creationId="{71DD88B2-67CC-C645-B6C0-A8B287B56299}"/>
          </ac:picMkLst>
        </pc:picChg>
        <pc:cxnChg chg="mod">
          <ac:chgData name="Ella Eyckmans" userId="e6c4487436fb0ab8" providerId="LiveId" clId="{EDECE87C-C69A-D64E-A04D-54C795F4DBFD}" dt="2021-11-28T16:59:05.161" v="74" actId="1076"/>
          <ac:cxnSpMkLst>
            <pc:docMk/>
            <pc:sldMk cId="54410712" sldId="2056"/>
            <ac:cxnSpMk id="8" creationId="{750350F5-7C60-1C46-8C3C-64C5CA4C7F93}"/>
          </ac:cxnSpMkLst>
        </pc:cxnChg>
      </pc:sldChg>
      <pc:sldChg chg="new del">
        <pc:chgData name="Ella Eyckmans" userId="e6c4487436fb0ab8" providerId="LiveId" clId="{EDECE87C-C69A-D64E-A04D-54C795F4DBFD}" dt="2021-11-28T16:59:35.799" v="76" actId="2696"/>
        <pc:sldMkLst>
          <pc:docMk/>
          <pc:sldMk cId="1546815335" sldId="2057"/>
        </pc:sldMkLst>
      </pc:sldChg>
      <pc:sldChg chg="addSp delSp modSp add mod modAnim">
        <pc:chgData name="Ella Eyckmans" userId="e6c4487436fb0ab8" providerId="LiveId" clId="{EDECE87C-C69A-D64E-A04D-54C795F4DBFD}" dt="2021-11-28T17:01:03.297" v="271"/>
        <pc:sldMkLst>
          <pc:docMk/>
          <pc:sldMk cId="3202825423" sldId="2057"/>
        </pc:sldMkLst>
        <pc:spChg chg="mod">
          <ac:chgData name="Ella Eyckmans" userId="e6c4487436fb0ab8" providerId="LiveId" clId="{EDECE87C-C69A-D64E-A04D-54C795F4DBFD}" dt="2021-11-28T16:59:49.714" v="128" actId="20577"/>
          <ac:spMkLst>
            <pc:docMk/>
            <pc:sldMk cId="3202825423" sldId="2057"/>
            <ac:spMk id="6" creationId="{00000000-0000-0000-0000-000000000000}"/>
          </ac:spMkLst>
        </pc:spChg>
        <pc:spChg chg="add mod">
          <ac:chgData name="Ella Eyckmans" userId="e6c4487436fb0ab8" providerId="LiveId" clId="{EDECE87C-C69A-D64E-A04D-54C795F4DBFD}" dt="2021-11-28T17:00:57.712" v="270" actId="1076"/>
          <ac:spMkLst>
            <pc:docMk/>
            <pc:sldMk cId="3202825423" sldId="2057"/>
            <ac:spMk id="7" creationId="{0FF10172-617C-AE46-8888-F4BAE32270AC}"/>
          </ac:spMkLst>
        </pc:spChg>
        <pc:picChg chg="del">
          <ac:chgData name="Ella Eyckmans" userId="e6c4487436fb0ab8" providerId="LiveId" clId="{EDECE87C-C69A-D64E-A04D-54C795F4DBFD}" dt="2021-11-28T16:59:51.161" v="129" actId="478"/>
          <ac:picMkLst>
            <pc:docMk/>
            <pc:sldMk cId="3202825423" sldId="2057"/>
            <ac:picMk id="3" creationId="{8B10F8AB-0EC6-0A44-BCA7-8DAB76B0ECDC}"/>
          </ac:picMkLst>
        </pc:picChg>
        <pc:picChg chg="add mod">
          <ac:chgData name="Ella Eyckmans" userId="e6c4487436fb0ab8" providerId="LiveId" clId="{EDECE87C-C69A-D64E-A04D-54C795F4DBFD}" dt="2021-11-28T17:00:05.583" v="136" actId="14100"/>
          <ac:picMkLst>
            <pc:docMk/>
            <pc:sldMk cId="3202825423" sldId="2057"/>
            <ac:picMk id="4" creationId="{32BB234C-8871-9743-ADBF-4AF4C92481DA}"/>
          </ac:picMkLst>
        </pc:picChg>
        <pc:cxnChg chg="mod">
          <ac:chgData name="Ella Eyckmans" userId="e6c4487436fb0ab8" providerId="LiveId" clId="{EDECE87C-C69A-D64E-A04D-54C795F4DBFD}" dt="2021-11-28T17:00:17.282" v="139" actId="1076"/>
          <ac:cxnSpMkLst>
            <pc:docMk/>
            <pc:sldMk cId="3202825423" sldId="2057"/>
            <ac:cxnSpMk id="8" creationId="{750350F5-7C60-1C46-8C3C-64C5CA4C7F93}"/>
          </ac:cxnSpMkLst>
        </pc:cxnChg>
      </pc:sldChg>
      <pc:sldChg chg="addSp delSp modSp new mod">
        <pc:chgData name="Ella Eyckmans" userId="e6c4487436fb0ab8" providerId="LiveId" clId="{EDECE87C-C69A-D64E-A04D-54C795F4DBFD}" dt="2021-11-28T17:03:35.122" v="375" actId="1076"/>
        <pc:sldMkLst>
          <pc:docMk/>
          <pc:sldMk cId="2986255138" sldId="2058"/>
        </pc:sldMkLst>
        <pc:spChg chg="mod">
          <ac:chgData name="Ella Eyckmans" userId="e6c4487436fb0ab8" providerId="LiveId" clId="{EDECE87C-C69A-D64E-A04D-54C795F4DBFD}" dt="2021-11-28T17:02:23.875" v="366" actId="20577"/>
          <ac:spMkLst>
            <pc:docMk/>
            <pc:sldMk cId="2986255138" sldId="2058"/>
            <ac:spMk id="2" creationId="{35D2B7B1-3C7C-214B-AABC-78E9E92E1B28}"/>
          </ac:spMkLst>
        </pc:spChg>
        <pc:spChg chg="del">
          <ac:chgData name="Ella Eyckmans" userId="e6c4487436fb0ab8" providerId="LiveId" clId="{EDECE87C-C69A-D64E-A04D-54C795F4DBFD}" dt="2021-11-28T17:02:11.257" v="320" actId="478"/>
          <ac:spMkLst>
            <pc:docMk/>
            <pc:sldMk cId="2986255138" sldId="2058"/>
            <ac:spMk id="3" creationId="{6AB386B7-9BE5-934C-8EC4-2EDDD7CEDA9C}"/>
          </ac:spMkLst>
        </pc:spChg>
        <pc:picChg chg="add del mod">
          <ac:chgData name="Ella Eyckmans" userId="e6c4487436fb0ab8" providerId="LiveId" clId="{EDECE87C-C69A-D64E-A04D-54C795F4DBFD}" dt="2021-11-28T17:03:27.449" v="370" actId="478"/>
          <ac:picMkLst>
            <pc:docMk/>
            <pc:sldMk cId="2986255138" sldId="2058"/>
            <ac:picMk id="1026" creationId="{39FAB2F4-78D4-8D47-A995-2BFA2F9BC204}"/>
          </ac:picMkLst>
        </pc:picChg>
        <pc:picChg chg="add mod">
          <ac:chgData name="Ella Eyckmans" userId="e6c4487436fb0ab8" providerId="LiveId" clId="{EDECE87C-C69A-D64E-A04D-54C795F4DBFD}" dt="2021-11-28T17:03:35.122" v="375" actId="1076"/>
          <ac:picMkLst>
            <pc:docMk/>
            <pc:sldMk cId="2986255138" sldId="2058"/>
            <ac:picMk id="1028" creationId="{DA018B5A-8ED1-7442-B564-420670B6B45F}"/>
          </ac:picMkLst>
        </pc:picChg>
      </pc:sldChg>
      <pc:sldChg chg="modSp add del mod">
        <pc:chgData name="Ella Eyckmans" userId="e6c4487436fb0ab8" providerId="LiveId" clId="{EDECE87C-C69A-D64E-A04D-54C795F4DBFD}" dt="2021-11-28T18:03:34.887" v="910" actId="2696"/>
        <pc:sldMkLst>
          <pc:docMk/>
          <pc:sldMk cId="1972026798" sldId="2059"/>
        </pc:sldMkLst>
        <pc:spChg chg="mod">
          <ac:chgData name="Ella Eyckmans" userId="e6c4487436fb0ab8" providerId="LiveId" clId="{EDECE87C-C69A-D64E-A04D-54C795F4DBFD}" dt="2021-11-28T17:05:06.145" v="399" actId="20577"/>
          <ac:spMkLst>
            <pc:docMk/>
            <pc:sldMk cId="1972026798" sldId="2059"/>
            <ac:spMk id="2" creationId="{173958E5-D6AD-4745-9991-1EBE750FFEF9}"/>
          </ac:spMkLst>
        </pc:spChg>
        <pc:spChg chg="mod">
          <ac:chgData name="Ella Eyckmans" userId="e6c4487436fb0ab8" providerId="LiveId" clId="{EDECE87C-C69A-D64E-A04D-54C795F4DBFD}" dt="2021-11-28T18:00:13.752" v="837" actId="20577"/>
          <ac:spMkLst>
            <pc:docMk/>
            <pc:sldMk cId="1972026798" sldId="2059"/>
            <ac:spMk id="3" creationId="{6D332CB6-4C30-4A0F-9936-BF60D4F224F6}"/>
          </ac:spMkLst>
        </pc:spChg>
      </pc:sldChg>
      <pc:sldChg chg="add del setBg">
        <pc:chgData name="Ella Eyckmans" userId="e6c4487436fb0ab8" providerId="LiveId" clId="{EDECE87C-C69A-D64E-A04D-54C795F4DBFD}" dt="2021-11-28T17:50:22.078" v="767" actId="2696"/>
        <pc:sldMkLst>
          <pc:docMk/>
          <pc:sldMk cId="661036226" sldId="2060"/>
        </pc:sldMkLst>
      </pc:sldChg>
      <pc:sldChg chg="add">
        <pc:chgData name="Ella Eyckmans" userId="e6c4487436fb0ab8" providerId="LiveId" clId="{EDECE87C-C69A-D64E-A04D-54C795F4DBFD}" dt="2021-11-28T17:18:40.345" v="564"/>
        <pc:sldMkLst>
          <pc:docMk/>
          <pc:sldMk cId="2807862126" sldId="2061"/>
        </pc:sldMkLst>
      </pc:sldChg>
      <pc:sldChg chg="add del">
        <pc:chgData name="Ella Eyckmans" userId="e6c4487436fb0ab8" providerId="LiveId" clId="{EDECE87C-C69A-D64E-A04D-54C795F4DBFD}" dt="2021-11-28T17:50:00.536" v="762" actId="2696"/>
        <pc:sldMkLst>
          <pc:docMk/>
          <pc:sldMk cId="3557416572" sldId="2062"/>
        </pc:sldMkLst>
      </pc:sldChg>
      <pc:sldChg chg="add del">
        <pc:chgData name="Ella Eyckmans" userId="e6c4487436fb0ab8" providerId="LiveId" clId="{EDECE87C-C69A-D64E-A04D-54C795F4DBFD}" dt="2021-11-28T17:50:10.772" v="763" actId="2696"/>
        <pc:sldMkLst>
          <pc:docMk/>
          <pc:sldMk cId="1366121457" sldId="2063"/>
        </pc:sldMkLst>
      </pc:sldChg>
      <pc:sldChg chg="addSp modSp new mod">
        <pc:chgData name="Ella Eyckmans" userId="e6c4487436fb0ab8" providerId="LiveId" clId="{EDECE87C-C69A-D64E-A04D-54C795F4DBFD}" dt="2021-11-29T08:51:59.296" v="1759" actId="27636"/>
        <pc:sldMkLst>
          <pc:docMk/>
          <pc:sldMk cId="2107722070" sldId="2064"/>
        </pc:sldMkLst>
        <pc:spChg chg="mod">
          <ac:chgData name="Ella Eyckmans" userId="e6c4487436fb0ab8" providerId="LiveId" clId="{EDECE87C-C69A-D64E-A04D-54C795F4DBFD}" dt="2021-11-28T17:21:40.213" v="620" actId="20577"/>
          <ac:spMkLst>
            <pc:docMk/>
            <pc:sldMk cId="2107722070" sldId="2064"/>
            <ac:spMk id="2" creationId="{9FC988AD-5B8B-0B41-946F-28CB96A9EC6C}"/>
          </ac:spMkLst>
        </pc:spChg>
        <pc:spChg chg="mod">
          <ac:chgData name="Ella Eyckmans" userId="e6c4487436fb0ab8" providerId="LiveId" clId="{EDECE87C-C69A-D64E-A04D-54C795F4DBFD}" dt="2021-11-29T08:51:59.296" v="1759" actId="27636"/>
          <ac:spMkLst>
            <pc:docMk/>
            <pc:sldMk cId="2107722070" sldId="2064"/>
            <ac:spMk id="3" creationId="{0535B88C-55E7-2943-9ACC-79CD403F4541}"/>
          </ac:spMkLst>
        </pc:spChg>
        <pc:picChg chg="add mod">
          <ac:chgData name="Ella Eyckmans" userId="e6c4487436fb0ab8" providerId="LiveId" clId="{EDECE87C-C69A-D64E-A04D-54C795F4DBFD}" dt="2021-11-28T17:21:48.794" v="623" actId="1076"/>
          <ac:picMkLst>
            <pc:docMk/>
            <pc:sldMk cId="2107722070" sldId="2064"/>
            <ac:picMk id="1026" creationId="{CF7CA7FB-A312-FA40-9885-4E39C1EF1EDE}"/>
          </ac:picMkLst>
        </pc:picChg>
      </pc:sldChg>
      <pc:sldChg chg="add ord">
        <pc:chgData name="Ella Eyckmans" userId="e6c4487436fb0ab8" providerId="LiveId" clId="{EDECE87C-C69A-D64E-A04D-54C795F4DBFD}" dt="2021-11-28T17:40:03.700" v="697" actId="20578"/>
        <pc:sldMkLst>
          <pc:docMk/>
          <pc:sldMk cId="2345910027" sldId="2065"/>
        </pc:sldMkLst>
      </pc:sldChg>
      <pc:sldChg chg="modSp add modAnim">
        <pc:chgData name="Ella Eyckmans" userId="e6c4487436fb0ab8" providerId="LiveId" clId="{EDECE87C-C69A-D64E-A04D-54C795F4DBFD}" dt="2021-11-28T17:39:54.049" v="696" actId="20577"/>
        <pc:sldMkLst>
          <pc:docMk/>
          <pc:sldMk cId="3159592" sldId="2066"/>
        </pc:sldMkLst>
        <pc:spChg chg="mod">
          <ac:chgData name="Ella Eyckmans" userId="e6c4487436fb0ab8" providerId="LiveId" clId="{EDECE87C-C69A-D64E-A04D-54C795F4DBFD}" dt="2021-11-28T17:39:54.049" v="696" actId="20577"/>
          <ac:spMkLst>
            <pc:docMk/>
            <pc:sldMk cId="3159592" sldId="2066"/>
            <ac:spMk id="3" creationId="{BA3F434E-27DF-466F-B325-FC6FAF368E12}"/>
          </ac:spMkLst>
        </pc:spChg>
      </pc:sldChg>
      <pc:sldChg chg="modSp add mod">
        <pc:chgData name="Ella Eyckmans" userId="e6c4487436fb0ab8" providerId="LiveId" clId="{EDECE87C-C69A-D64E-A04D-54C795F4DBFD}" dt="2021-11-28T18:04:03.482" v="947" actId="20577"/>
        <pc:sldMkLst>
          <pc:docMk/>
          <pc:sldMk cId="311286372" sldId="2067"/>
        </pc:sldMkLst>
        <pc:spChg chg="mod">
          <ac:chgData name="Ella Eyckmans" userId="e6c4487436fb0ab8" providerId="LiveId" clId="{EDECE87C-C69A-D64E-A04D-54C795F4DBFD}" dt="2021-11-28T18:04:03.482" v="947" actId="20577"/>
          <ac:spMkLst>
            <pc:docMk/>
            <pc:sldMk cId="311286372" sldId="2067"/>
            <ac:spMk id="2" creationId="{173958E5-D6AD-4745-9991-1EBE750FFEF9}"/>
          </ac:spMkLst>
        </pc:spChg>
        <pc:spChg chg="mod">
          <ac:chgData name="Ella Eyckmans" userId="e6c4487436fb0ab8" providerId="LiveId" clId="{EDECE87C-C69A-D64E-A04D-54C795F4DBFD}" dt="2021-11-28T18:03:58.919" v="943" actId="27636"/>
          <ac:spMkLst>
            <pc:docMk/>
            <pc:sldMk cId="311286372" sldId="2067"/>
            <ac:spMk id="3" creationId="{6D332CB6-4C30-4A0F-9936-BF60D4F224F6}"/>
          </ac:spMkLst>
        </pc:spChg>
      </pc:sldChg>
      <pc:sldChg chg="modSp add mod modAnim">
        <pc:chgData name="Ella Eyckmans" userId="e6c4487436fb0ab8" providerId="LiveId" clId="{EDECE87C-C69A-D64E-A04D-54C795F4DBFD}" dt="2021-11-29T09:12:55.107" v="1980" actId="207"/>
        <pc:sldMkLst>
          <pc:docMk/>
          <pc:sldMk cId="2016841626" sldId="2068"/>
        </pc:sldMkLst>
        <pc:spChg chg="mod">
          <ac:chgData name="Ella Eyckmans" userId="e6c4487436fb0ab8" providerId="LiveId" clId="{EDECE87C-C69A-D64E-A04D-54C795F4DBFD}" dt="2021-11-29T09:12:55.107" v="1980" actId="207"/>
          <ac:spMkLst>
            <pc:docMk/>
            <pc:sldMk cId="2016841626" sldId="2068"/>
            <ac:spMk id="2" creationId="{4B063074-F4EA-7A4C-8A0D-5B23EBC29AD3}"/>
          </ac:spMkLst>
        </pc:spChg>
        <pc:spChg chg="mod">
          <ac:chgData name="Ella Eyckmans" userId="e6c4487436fb0ab8" providerId="LiveId" clId="{EDECE87C-C69A-D64E-A04D-54C795F4DBFD}" dt="2021-11-29T08:27:19.753" v="1318" actId="20577"/>
          <ac:spMkLst>
            <pc:docMk/>
            <pc:sldMk cId="2016841626" sldId="2068"/>
            <ac:spMk id="3" creationId="{8570792E-EF32-7E46-82FD-B5B86ECB0941}"/>
          </ac:spMkLst>
        </pc:spChg>
      </pc:sldChg>
      <pc:sldChg chg="modSp new mod">
        <pc:chgData name="Ella Eyckmans" userId="e6c4487436fb0ab8" providerId="LiveId" clId="{EDECE87C-C69A-D64E-A04D-54C795F4DBFD}" dt="2021-11-29T09:12:06.494" v="1979" actId="400"/>
        <pc:sldMkLst>
          <pc:docMk/>
          <pc:sldMk cId="4035155445" sldId="2069"/>
        </pc:sldMkLst>
        <pc:spChg chg="mod">
          <ac:chgData name="Ella Eyckmans" userId="e6c4487436fb0ab8" providerId="LiveId" clId="{EDECE87C-C69A-D64E-A04D-54C795F4DBFD}" dt="2021-11-29T09:07:44.784" v="1769" actId="207"/>
          <ac:spMkLst>
            <pc:docMk/>
            <pc:sldMk cId="4035155445" sldId="2069"/>
            <ac:spMk id="2" creationId="{04A3B91B-588F-864A-985C-4A51AC82344A}"/>
          </ac:spMkLst>
        </pc:spChg>
        <pc:spChg chg="mod">
          <ac:chgData name="Ella Eyckmans" userId="e6c4487436fb0ab8" providerId="LiveId" clId="{EDECE87C-C69A-D64E-A04D-54C795F4DBFD}" dt="2021-11-29T09:12:06.494" v="1979" actId="400"/>
          <ac:spMkLst>
            <pc:docMk/>
            <pc:sldMk cId="4035155445" sldId="2069"/>
            <ac:spMk id="3" creationId="{AC56C1C6-E8DF-184D-966B-2DF56C8E4B30}"/>
          </ac:spMkLst>
        </pc:spChg>
      </pc:sldChg>
      <pc:sldMasterChg chg="del delSldLayout">
        <pc:chgData name="Ella Eyckmans" userId="e6c4487436fb0ab8" providerId="LiveId" clId="{EDECE87C-C69A-D64E-A04D-54C795F4DBFD}" dt="2021-11-28T17:50:11.762" v="765" actId="2696"/>
        <pc:sldMasterMkLst>
          <pc:docMk/>
          <pc:sldMasterMk cId="2157614055" sldId="2147483672"/>
        </pc:sldMasterMkLst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1947737651" sldId="2147483673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3586393909" sldId="2147483674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28913920" sldId="2147483675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2658526729" sldId="2147483676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98976929" sldId="2147483677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435607221" sldId="2147483678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3381490022" sldId="2147483679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234382914" sldId="2147483680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1533314279" sldId="2147483681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1687037232" sldId="2147483682"/>
          </pc:sldLayoutMkLst>
        </pc:sldLayoutChg>
        <pc:sldLayoutChg chg="del">
          <pc:chgData name="Ella Eyckmans" userId="e6c4487436fb0ab8" providerId="LiveId" clId="{EDECE87C-C69A-D64E-A04D-54C795F4DBFD}" dt="2021-11-28T17:50:11.762" v="765" actId="2696"/>
          <pc:sldLayoutMkLst>
            <pc:docMk/>
            <pc:sldMasterMk cId="2157614055" sldId="2147483672"/>
            <pc:sldLayoutMk cId="2235449483" sldId="2147483683"/>
          </pc:sldLayoutMkLst>
        </pc:sldLayoutChg>
      </pc:sldMasterChg>
      <pc:sldMasterChg chg="del delSldLayout">
        <pc:chgData name="Ella Eyckmans" userId="e6c4487436fb0ab8" providerId="LiveId" clId="{EDECE87C-C69A-D64E-A04D-54C795F4DBFD}" dt="2021-11-28T17:05:29.510" v="430" actId="2696"/>
        <pc:sldMasterMkLst>
          <pc:docMk/>
          <pc:sldMasterMk cId="3384433391" sldId="2147483672"/>
        </pc:sldMasterMkLst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1921473601" sldId="2147483673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3475640735" sldId="2147483674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229905389" sldId="2147483675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2784115474" sldId="2147483676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486017512" sldId="2147483677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3238036387" sldId="2147483678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2406318486" sldId="2147483679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1431742018" sldId="2147483680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1215578515" sldId="2147483681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795660248" sldId="2147483682"/>
          </pc:sldLayoutMkLst>
        </pc:sldLayoutChg>
        <pc:sldLayoutChg chg="del">
          <pc:chgData name="Ella Eyckmans" userId="e6c4487436fb0ab8" providerId="LiveId" clId="{EDECE87C-C69A-D64E-A04D-54C795F4DBFD}" dt="2021-11-28T17:05:29.510" v="430" actId="2696"/>
          <pc:sldLayoutMkLst>
            <pc:docMk/>
            <pc:sldMasterMk cId="3384433391" sldId="2147483672"/>
            <pc:sldLayoutMk cId="257116653" sldId="2147483683"/>
          </pc:sldLayoutMkLst>
        </pc:sldLayoutChg>
      </pc:sldMasterChg>
    </pc:docChg>
  </pc:docChgLst>
  <pc:docChgLst>
    <pc:chgData name="Ella Eyckmans" userId="e6c4487436fb0ab8" providerId="LiveId" clId="{35027B8F-0856-4D41-8612-A09BFCD4D981}"/>
    <pc:docChg chg="undo custSel addSld delSld modSld sldOrd">
      <pc:chgData name="Ella Eyckmans" userId="e6c4487436fb0ab8" providerId="LiveId" clId="{35027B8F-0856-4D41-8612-A09BFCD4D981}" dt="2021-12-05T10:02:00.359" v="910"/>
      <pc:docMkLst>
        <pc:docMk/>
      </pc:docMkLst>
      <pc:sldChg chg="modSp mod">
        <pc:chgData name="Ella Eyckmans" userId="e6c4487436fb0ab8" providerId="LiveId" clId="{35027B8F-0856-4D41-8612-A09BFCD4D981}" dt="2021-12-02T20:01:39.710" v="88" actId="20577"/>
        <pc:sldMkLst>
          <pc:docMk/>
          <pc:sldMk cId="3825545996" sldId="257"/>
        </pc:sldMkLst>
        <pc:spChg chg="mod">
          <ac:chgData name="Ella Eyckmans" userId="e6c4487436fb0ab8" providerId="LiveId" clId="{35027B8F-0856-4D41-8612-A09BFCD4D981}" dt="2021-12-02T20:01:39.710" v="88" actId="20577"/>
          <ac:spMkLst>
            <pc:docMk/>
            <pc:sldMk cId="3825545996" sldId="257"/>
            <ac:spMk id="3" creationId="{103A8A61-FD22-43CA-80C7-5FC1D08E29C5}"/>
          </ac:spMkLst>
        </pc:spChg>
      </pc:sldChg>
      <pc:sldChg chg="del">
        <pc:chgData name="Ella Eyckmans" userId="e6c4487436fb0ab8" providerId="LiveId" clId="{35027B8F-0856-4D41-8612-A09BFCD4D981}" dt="2021-12-02T19:57:09.955" v="19" actId="2696"/>
        <pc:sldMkLst>
          <pc:docMk/>
          <pc:sldMk cId="1261523222" sldId="538"/>
        </pc:sldMkLst>
      </pc:sldChg>
      <pc:sldChg chg="del">
        <pc:chgData name="Ella Eyckmans" userId="e6c4487436fb0ab8" providerId="LiveId" clId="{35027B8F-0856-4D41-8612-A09BFCD4D981}" dt="2021-12-02T19:57:04.921" v="6" actId="2696"/>
        <pc:sldMkLst>
          <pc:docMk/>
          <pc:sldMk cId="4123100673" sldId="549"/>
        </pc:sldMkLst>
      </pc:sldChg>
      <pc:sldChg chg="del">
        <pc:chgData name="Ella Eyckmans" userId="e6c4487436fb0ab8" providerId="LiveId" clId="{35027B8F-0856-4D41-8612-A09BFCD4D981}" dt="2021-12-02T19:58:35.061" v="50" actId="2696"/>
        <pc:sldMkLst>
          <pc:docMk/>
          <pc:sldMk cId="4065783220" sldId="559"/>
        </pc:sldMkLst>
      </pc:sldChg>
      <pc:sldChg chg="del">
        <pc:chgData name="Ella Eyckmans" userId="e6c4487436fb0ab8" providerId="LiveId" clId="{35027B8F-0856-4D41-8612-A09BFCD4D981}" dt="2021-12-02T19:57:04.101" v="2" actId="2696"/>
        <pc:sldMkLst>
          <pc:docMk/>
          <pc:sldMk cId="1747768543" sldId="582"/>
        </pc:sldMkLst>
      </pc:sldChg>
      <pc:sldChg chg="addSp modSp mod">
        <pc:chgData name="Ella Eyckmans" userId="e6c4487436fb0ab8" providerId="LiveId" clId="{35027B8F-0856-4D41-8612-A09BFCD4D981}" dt="2021-12-02T19:59:30.544" v="74" actId="1076"/>
        <pc:sldMkLst>
          <pc:docMk/>
          <pc:sldMk cId="3382791586" sldId="592"/>
        </pc:sldMkLst>
        <pc:spChg chg="add mod">
          <ac:chgData name="Ella Eyckmans" userId="e6c4487436fb0ab8" providerId="LiveId" clId="{35027B8F-0856-4D41-8612-A09BFCD4D981}" dt="2021-12-02T19:59:28.852" v="73" actId="1076"/>
          <ac:spMkLst>
            <pc:docMk/>
            <pc:sldMk cId="3382791586" sldId="592"/>
            <ac:spMk id="4" creationId="{A209ADE6-3350-B441-A190-3E9423F5B49C}"/>
          </ac:spMkLst>
        </pc:spChg>
        <pc:picChg chg="mod">
          <ac:chgData name="Ella Eyckmans" userId="e6c4487436fb0ab8" providerId="LiveId" clId="{35027B8F-0856-4D41-8612-A09BFCD4D981}" dt="2021-12-02T19:59:30.544" v="74" actId="1076"/>
          <ac:picMkLst>
            <pc:docMk/>
            <pc:sldMk cId="3382791586" sldId="592"/>
            <ac:picMk id="1026" creationId="{394F4B41-B2B2-2B45-B199-4F7B83F65BA9}"/>
          </ac:picMkLst>
        </pc:picChg>
      </pc:sldChg>
      <pc:sldChg chg="del">
        <pc:chgData name="Ella Eyckmans" userId="e6c4487436fb0ab8" providerId="LiveId" clId="{35027B8F-0856-4D41-8612-A09BFCD4D981}" dt="2021-12-02T19:58:33.453" v="48" actId="2696"/>
        <pc:sldMkLst>
          <pc:docMk/>
          <pc:sldMk cId="3285047489" sldId="594"/>
        </pc:sldMkLst>
      </pc:sldChg>
      <pc:sldChg chg="del">
        <pc:chgData name="Ella Eyckmans" userId="e6c4487436fb0ab8" providerId="LiveId" clId="{35027B8F-0856-4D41-8612-A09BFCD4D981}" dt="2021-12-02T19:58:34.213" v="49" actId="2696"/>
        <pc:sldMkLst>
          <pc:docMk/>
          <pc:sldMk cId="1495137157" sldId="596"/>
        </pc:sldMkLst>
      </pc:sldChg>
      <pc:sldChg chg="del">
        <pc:chgData name="Ella Eyckmans" userId="e6c4487436fb0ab8" providerId="LiveId" clId="{35027B8F-0856-4D41-8612-A09BFCD4D981}" dt="2021-12-02T19:57:08.044" v="17" actId="2696"/>
        <pc:sldMkLst>
          <pc:docMk/>
          <pc:sldMk cId="1867320827" sldId="605"/>
        </pc:sldMkLst>
      </pc:sldChg>
      <pc:sldChg chg="del">
        <pc:chgData name="Ella Eyckmans" userId="e6c4487436fb0ab8" providerId="LiveId" clId="{35027B8F-0856-4D41-8612-A09BFCD4D981}" dt="2021-12-02T19:57:06.944" v="14" actId="2696"/>
        <pc:sldMkLst>
          <pc:docMk/>
          <pc:sldMk cId="3360502870" sldId="606"/>
        </pc:sldMkLst>
      </pc:sldChg>
      <pc:sldChg chg="del">
        <pc:chgData name="Ella Eyckmans" userId="e6c4487436fb0ab8" providerId="LiveId" clId="{35027B8F-0856-4D41-8612-A09BFCD4D981}" dt="2021-12-02T19:57:07.275" v="15" actId="2696"/>
        <pc:sldMkLst>
          <pc:docMk/>
          <pc:sldMk cId="69375651" sldId="607"/>
        </pc:sldMkLst>
      </pc:sldChg>
      <pc:sldChg chg="del">
        <pc:chgData name="Ella Eyckmans" userId="e6c4487436fb0ab8" providerId="LiveId" clId="{35027B8F-0856-4D41-8612-A09BFCD4D981}" dt="2021-12-02T19:57:07.493" v="16" actId="2696"/>
        <pc:sldMkLst>
          <pc:docMk/>
          <pc:sldMk cId="4112721620" sldId="608"/>
        </pc:sldMkLst>
      </pc:sldChg>
      <pc:sldChg chg="del">
        <pc:chgData name="Ella Eyckmans" userId="e6c4487436fb0ab8" providerId="LiveId" clId="{35027B8F-0856-4D41-8612-A09BFCD4D981}" dt="2021-12-02T19:57:06.710" v="13" actId="2696"/>
        <pc:sldMkLst>
          <pc:docMk/>
          <pc:sldMk cId="4009200222" sldId="609"/>
        </pc:sldMkLst>
      </pc:sldChg>
      <pc:sldChg chg="modSp mod modNotesTx">
        <pc:chgData name="Ella Eyckmans" userId="e6c4487436fb0ab8" providerId="LiveId" clId="{35027B8F-0856-4D41-8612-A09BFCD4D981}" dt="2021-12-05T09:33:43.142" v="93" actId="20577"/>
        <pc:sldMkLst>
          <pc:docMk/>
          <pc:sldMk cId="390865408" sldId="610"/>
        </pc:sldMkLst>
        <pc:spChg chg="mod">
          <ac:chgData name="Ella Eyckmans" userId="e6c4487436fb0ab8" providerId="LiveId" clId="{35027B8F-0856-4D41-8612-A09BFCD4D981}" dt="2021-12-05T09:33:41.413" v="92" actId="20577"/>
          <ac:spMkLst>
            <pc:docMk/>
            <pc:sldMk cId="390865408" sldId="610"/>
            <ac:spMk id="9" creationId="{3D92D5D3-567A-4166-84DF-CC67D02DAF19}"/>
          </ac:spMkLst>
        </pc:spChg>
      </pc:sldChg>
      <pc:sldChg chg="modSp modAnim">
        <pc:chgData name="Ella Eyckmans" userId="e6c4487436fb0ab8" providerId="LiveId" clId="{35027B8F-0856-4D41-8612-A09BFCD4D981}" dt="2021-12-05T09:34:07.244" v="105" actId="20577"/>
        <pc:sldMkLst>
          <pc:docMk/>
          <pc:sldMk cId="2504312415" sldId="611"/>
        </pc:sldMkLst>
        <pc:spChg chg="mod">
          <ac:chgData name="Ella Eyckmans" userId="e6c4487436fb0ab8" providerId="LiveId" clId="{35027B8F-0856-4D41-8612-A09BFCD4D981}" dt="2021-12-05T09:34:07.244" v="105" actId="20577"/>
          <ac:spMkLst>
            <pc:docMk/>
            <pc:sldMk cId="2504312415" sldId="611"/>
            <ac:spMk id="5" creationId="{4654737E-6623-4DC2-9005-634C1A877772}"/>
          </ac:spMkLst>
        </pc:spChg>
      </pc:sldChg>
      <pc:sldChg chg="add">
        <pc:chgData name="Ella Eyckmans" userId="e6c4487436fb0ab8" providerId="LiveId" clId="{35027B8F-0856-4D41-8612-A09BFCD4D981}" dt="2021-12-05T09:59:51.592" v="786"/>
        <pc:sldMkLst>
          <pc:docMk/>
          <pc:sldMk cId="172319840" sldId="612"/>
        </pc:sldMkLst>
      </pc:sldChg>
      <pc:sldChg chg="addSp modSp add mod modAnim">
        <pc:chgData name="Ella Eyckmans" userId="e6c4487436fb0ab8" providerId="LiveId" clId="{35027B8F-0856-4D41-8612-A09BFCD4D981}" dt="2021-12-05T09:45:23.825" v="285"/>
        <pc:sldMkLst>
          <pc:docMk/>
          <pc:sldMk cId="2152157309" sldId="618"/>
        </pc:sldMkLst>
        <pc:spChg chg="mod">
          <ac:chgData name="Ella Eyckmans" userId="e6c4487436fb0ab8" providerId="LiveId" clId="{35027B8F-0856-4D41-8612-A09BFCD4D981}" dt="2021-12-05T09:44:06.264" v="175" actId="1076"/>
          <ac:spMkLst>
            <pc:docMk/>
            <pc:sldMk cId="2152157309" sldId="618"/>
            <ac:spMk id="2" creationId="{0A9408EA-C2D2-4F43-8106-6663715CC432}"/>
          </ac:spMkLst>
        </pc:spChg>
        <pc:spChg chg="add mod">
          <ac:chgData name="Ella Eyckmans" userId="e6c4487436fb0ab8" providerId="LiveId" clId="{35027B8F-0856-4D41-8612-A09BFCD4D981}" dt="2021-12-05T09:45:20.632" v="284" actId="1076"/>
          <ac:spMkLst>
            <pc:docMk/>
            <pc:sldMk cId="2152157309" sldId="618"/>
            <ac:spMk id="3" creationId="{963E36FE-E05F-504B-8051-3A7B9B5E3743}"/>
          </ac:spMkLst>
        </pc:spChg>
      </pc:sldChg>
      <pc:sldChg chg="delSp mod">
        <pc:chgData name="Ella Eyckmans" userId="e6c4487436fb0ab8" providerId="LiveId" clId="{35027B8F-0856-4D41-8612-A09BFCD4D981}" dt="2021-12-05T09:38:23.664" v="140" actId="478"/>
        <pc:sldMkLst>
          <pc:docMk/>
          <pc:sldMk cId="789497317" sldId="630"/>
        </pc:sldMkLst>
        <pc:spChg chg="del">
          <ac:chgData name="Ella Eyckmans" userId="e6c4487436fb0ab8" providerId="LiveId" clId="{35027B8F-0856-4D41-8612-A09BFCD4D981}" dt="2021-12-05T09:38:23.664" v="140" actId="478"/>
          <ac:spMkLst>
            <pc:docMk/>
            <pc:sldMk cId="789497317" sldId="630"/>
            <ac:spMk id="5" creationId="{B61808A6-DACC-4E0B-B22A-0849F88A2965}"/>
          </ac:spMkLst>
        </pc:spChg>
      </pc:sldChg>
      <pc:sldChg chg="ord">
        <pc:chgData name="Ella Eyckmans" userId="e6c4487436fb0ab8" providerId="LiveId" clId="{35027B8F-0856-4D41-8612-A09BFCD4D981}" dt="2021-12-05T09:57:51.051" v="744" actId="20578"/>
        <pc:sldMkLst>
          <pc:docMk/>
          <pc:sldMk cId="4005608953" sldId="808"/>
        </pc:sldMkLst>
      </pc:sldChg>
      <pc:sldChg chg="del">
        <pc:chgData name="Ella Eyckmans" userId="e6c4487436fb0ab8" providerId="LiveId" clId="{35027B8F-0856-4D41-8612-A09BFCD4D981}" dt="2021-12-02T19:57:04.511" v="4" actId="2696"/>
        <pc:sldMkLst>
          <pc:docMk/>
          <pc:sldMk cId="666076595" sldId="840"/>
        </pc:sldMkLst>
      </pc:sldChg>
      <pc:sldChg chg="del">
        <pc:chgData name="Ella Eyckmans" userId="e6c4487436fb0ab8" providerId="LiveId" clId="{35027B8F-0856-4D41-8612-A09BFCD4D981}" dt="2021-12-02T19:57:02.624" v="1" actId="2696"/>
        <pc:sldMkLst>
          <pc:docMk/>
          <pc:sldMk cId="4168280692" sldId="841"/>
        </pc:sldMkLst>
      </pc:sldChg>
      <pc:sldChg chg="del">
        <pc:chgData name="Ella Eyckmans" userId="e6c4487436fb0ab8" providerId="LiveId" clId="{35027B8F-0856-4D41-8612-A09BFCD4D981}" dt="2021-12-02T19:57:04.284" v="3" actId="2696"/>
        <pc:sldMkLst>
          <pc:docMk/>
          <pc:sldMk cId="1756817344" sldId="842"/>
        </pc:sldMkLst>
      </pc:sldChg>
      <pc:sldChg chg="del">
        <pc:chgData name="Ella Eyckmans" userId="e6c4487436fb0ab8" providerId="LiveId" clId="{35027B8F-0856-4D41-8612-A09BFCD4D981}" dt="2021-12-02T19:57:04.748" v="5" actId="2696"/>
        <pc:sldMkLst>
          <pc:docMk/>
          <pc:sldMk cId="3371054083" sldId="843"/>
        </pc:sldMkLst>
      </pc:sldChg>
      <pc:sldChg chg="del">
        <pc:chgData name="Ella Eyckmans" userId="e6c4487436fb0ab8" providerId="LiveId" clId="{35027B8F-0856-4D41-8612-A09BFCD4D981}" dt="2021-12-02T19:57:05.112" v="7" actId="2696"/>
        <pc:sldMkLst>
          <pc:docMk/>
          <pc:sldMk cId="4264825412" sldId="844"/>
        </pc:sldMkLst>
      </pc:sldChg>
      <pc:sldChg chg="del">
        <pc:chgData name="Ella Eyckmans" userId="e6c4487436fb0ab8" providerId="LiveId" clId="{35027B8F-0856-4D41-8612-A09BFCD4D981}" dt="2021-12-02T19:57:05.321" v="8" actId="2696"/>
        <pc:sldMkLst>
          <pc:docMk/>
          <pc:sldMk cId="895444920" sldId="845"/>
        </pc:sldMkLst>
      </pc:sldChg>
      <pc:sldChg chg="del">
        <pc:chgData name="Ella Eyckmans" userId="e6c4487436fb0ab8" providerId="LiveId" clId="{35027B8F-0856-4D41-8612-A09BFCD4D981}" dt="2021-12-02T19:57:05.492" v="9" actId="2696"/>
        <pc:sldMkLst>
          <pc:docMk/>
          <pc:sldMk cId="4041200679" sldId="846"/>
        </pc:sldMkLst>
      </pc:sldChg>
      <pc:sldChg chg="del">
        <pc:chgData name="Ella Eyckmans" userId="e6c4487436fb0ab8" providerId="LiveId" clId="{35027B8F-0856-4D41-8612-A09BFCD4D981}" dt="2021-12-02T19:57:05.971" v="10" actId="2696"/>
        <pc:sldMkLst>
          <pc:docMk/>
          <pc:sldMk cId="1717623966" sldId="847"/>
        </pc:sldMkLst>
      </pc:sldChg>
      <pc:sldChg chg="del">
        <pc:chgData name="Ella Eyckmans" userId="e6c4487436fb0ab8" providerId="LiveId" clId="{35027B8F-0856-4D41-8612-A09BFCD4D981}" dt="2021-12-02T19:57:06.256" v="11" actId="2696"/>
        <pc:sldMkLst>
          <pc:docMk/>
          <pc:sldMk cId="1903716828" sldId="848"/>
        </pc:sldMkLst>
      </pc:sldChg>
      <pc:sldChg chg="del">
        <pc:chgData name="Ella Eyckmans" userId="e6c4487436fb0ab8" providerId="LiveId" clId="{35027B8F-0856-4D41-8612-A09BFCD4D981}" dt="2021-12-02T19:57:06.476" v="12" actId="2696"/>
        <pc:sldMkLst>
          <pc:docMk/>
          <pc:sldMk cId="3054241461" sldId="849"/>
        </pc:sldMkLst>
      </pc:sldChg>
      <pc:sldChg chg="del">
        <pc:chgData name="Ella Eyckmans" userId="e6c4487436fb0ab8" providerId="LiveId" clId="{35027B8F-0856-4D41-8612-A09BFCD4D981}" dt="2021-12-02T19:57:52.146" v="36" actId="2696"/>
        <pc:sldMkLst>
          <pc:docMk/>
          <pc:sldMk cId="311286372" sldId="2067"/>
        </pc:sldMkLst>
      </pc:sldChg>
      <pc:sldChg chg="del">
        <pc:chgData name="Ella Eyckmans" userId="e6c4487436fb0ab8" providerId="LiveId" clId="{35027B8F-0856-4D41-8612-A09BFCD4D981}" dt="2021-12-02T19:57:22.161" v="25" actId="2696"/>
        <pc:sldMkLst>
          <pc:docMk/>
          <pc:sldMk cId="1365765228" sldId="2076"/>
        </pc:sldMkLst>
      </pc:sldChg>
      <pc:sldChg chg="del">
        <pc:chgData name="Ella Eyckmans" userId="e6c4487436fb0ab8" providerId="LiveId" clId="{35027B8F-0856-4D41-8612-A09BFCD4D981}" dt="2021-12-02T19:57:02.418" v="0" actId="2696"/>
        <pc:sldMkLst>
          <pc:docMk/>
          <pc:sldMk cId="1485089460" sldId="2077"/>
        </pc:sldMkLst>
      </pc:sldChg>
      <pc:sldChg chg="ord">
        <pc:chgData name="Ella Eyckmans" userId="e6c4487436fb0ab8" providerId="LiveId" clId="{35027B8F-0856-4D41-8612-A09BFCD4D981}" dt="2021-12-05T09:58:06.113" v="749" actId="20578"/>
        <pc:sldMkLst>
          <pc:docMk/>
          <pc:sldMk cId="2479490378" sldId="2078"/>
        </pc:sldMkLst>
      </pc:sldChg>
      <pc:sldChg chg="delSp mod">
        <pc:chgData name="Ella Eyckmans" userId="e6c4487436fb0ab8" providerId="LiveId" clId="{35027B8F-0856-4D41-8612-A09BFCD4D981}" dt="2021-12-05T09:57:41.585" v="741" actId="478"/>
        <pc:sldMkLst>
          <pc:docMk/>
          <pc:sldMk cId="2273518689" sldId="2081"/>
        </pc:sldMkLst>
        <pc:spChg chg="del">
          <ac:chgData name="Ella Eyckmans" userId="e6c4487436fb0ab8" providerId="LiveId" clId="{35027B8F-0856-4D41-8612-A09BFCD4D981}" dt="2021-12-05T09:57:41.585" v="741" actId="478"/>
          <ac:spMkLst>
            <pc:docMk/>
            <pc:sldMk cId="2273518689" sldId="2081"/>
            <ac:spMk id="3" creationId="{BA52D1DA-7CFE-46FC-8E18-D2AED42E4A92}"/>
          </ac:spMkLst>
        </pc:spChg>
      </pc:sldChg>
      <pc:sldChg chg="modSp">
        <pc:chgData name="Ella Eyckmans" userId="e6c4487436fb0ab8" providerId="LiveId" clId="{35027B8F-0856-4D41-8612-A09BFCD4D981}" dt="2021-12-05T09:35:47.092" v="110" actId="20577"/>
        <pc:sldMkLst>
          <pc:docMk/>
          <pc:sldMk cId="4068421644" sldId="2082"/>
        </pc:sldMkLst>
        <pc:spChg chg="mod">
          <ac:chgData name="Ella Eyckmans" userId="e6c4487436fb0ab8" providerId="LiveId" clId="{35027B8F-0856-4D41-8612-A09BFCD4D981}" dt="2021-12-05T09:35:47.092" v="110" actId="20577"/>
          <ac:spMkLst>
            <pc:docMk/>
            <pc:sldMk cId="4068421644" sldId="2082"/>
            <ac:spMk id="9" creationId="{2B20EC77-4D41-C446-81F6-76396894541F}"/>
          </ac:spMkLst>
        </pc:spChg>
      </pc:sldChg>
      <pc:sldChg chg="modSp mod">
        <pc:chgData name="Ella Eyckmans" userId="e6c4487436fb0ab8" providerId="LiveId" clId="{35027B8F-0856-4D41-8612-A09BFCD4D981}" dt="2021-12-02T19:58:29.684" v="47" actId="14100"/>
        <pc:sldMkLst>
          <pc:docMk/>
          <pc:sldMk cId="2583702100" sldId="2084"/>
        </pc:sldMkLst>
        <pc:spChg chg="mod">
          <ac:chgData name="Ella Eyckmans" userId="e6c4487436fb0ab8" providerId="LiveId" clId="{35027B8F-0856-4D41-8612-A09BFCD4D981}" dt="2021-12-02T19:58:17.486" v="43" actId="20577"/>
          <ac:spMkLst>
            <pc:docMk/>
            <pc:sldMk cId="2583702100" sldId="2084"/>
            <ac:spMk id="2" creationId="{173958E5-D6AD-4745-9991-1EBE750FFEF9}"/>
          </ac:spMkLst>
        </pc:spChg>
        <pc:spChg chg="mod">
          <ac:chgData name="Ella Eyckmans" userId="e6c4487436fb0ab8" providerId="LiveId" clId="{35027B8F-0856-4D41-8612-A09BFCD4D981}" dt="2021-12-02T19:58:29.684" v="47" actId="14100"/>
          <ac:spMkLst>
            <pc:docMk/>
            <pc:sldMk cId="2583702100" sldId="2084"/>
            <ac:spMk id="3" creationId="{6D332CB6-4C30-4A0F-9936-BF60D4F224F6}"/>
          </ac:spMkLst>
        </pc:spChg>
      </pc:sldChg>
      <pc:sldChg chg="addSp delSp modSp add mod">
        <pc:chgData name="Ella Eyckmans" userId="e6c4487436fb0ab8" providerId="LiveId" clId="{35027B8F-0856-4D41-8612-A09BFCD4D981}" dt="2021-12-05T09:59:09.887" v="785"/>
        <pc:sldMkLst>
          <pc:docMk/>
          <pc:sldMk cId="2586975355" sldId="2085"/>
        </pc:sldMkLst>
        <pc:spChg chg="mod">
          <ac:chgData name="Ella Eyckmans" userId="e6c4487436fb0ab8" providerId="LiveId" clId="{35027B8F-0856-4D41-8612-A09BFCD4D981}" dt="2021-12-05T09:59:05.737" v="782" actId="13926"/>
          <ac:spMkLst>
            <pc:docMk/>
            <pc:sldMk cId="2586975355" sldId="2085"/>
            <ac:spMk id="3" creationId="{6D332CB6-4C30-4A0F-9936-BF60D4F224F6}"/>
          </ac:spMkLst>
        </pc:spChg>
        <pc:spChg chg="add del mod">
          <ac:chgData name="Ella Eyckmans" userId="e6c4487436fb0ab8" providerId="LiveId" clId="{35027B8F-0856-4D41-8612-A09BFCD4D981}" dt="2021-12-05T09:59:09.887" v="785"/>
          <ac:spMkLst>
            <pc:docMk/>
            <pc:sldMk cId="2586975355" sldId="2085"/>
            <ac:spMk id="5" creationId="{AF97FB12-0968-8444-97FF-1BEFB0CABB0D}"/>
          </ac:spMkLst>
        </pc:spChg>
      </pc:sldChg>
      <pc:sldChg chg="del">
        <pc:chgData name="Ella Eyckmans" userId="e6c4487436fb0ab8" providerId="LiveId" clId="{35027B8F-0856-4D41-8612-A09BFCD4D981}" dt="2021-12-02T19:57:41.659" v="34" actId="2696"/>
        <pc:sldMkLst>
          <pc:docMk/>
          <pc:sldMk cId="3949988779" sldId="2085"/>
        </pc:sldMkLst>
      </pc:sldChg>
      <pc:sldChg chg="del">
        <pc:chgData name="Ella Eyckmans" userId="e6c4487436fb0ab8" providerId="LiveId" clId="{35027B8F-0856-4D41-8612-A09BFCD4D981}" dt="2021-12-02T19:57:08.336" v="18" actId="2696"/>
        <pc:sldMkLst>
          <pc:docMk/>
          <pc:sldMk cId="631498540" sldId="2086"/>
        </pc:sldMkLst>
      </pc:sldChg>
      <pc:sldChg chg="addSp delSp modSp add mod delAnim">
        <pc:chgData name="Ella Eyckmans" userId="e6c4487436fb0ab8" providerId="LiveId" clId="{35027B8F-0856-4D41-8612-A09BFCD4D981}" dt="2021-12-05T09:37:13.840" v="139" actId="1076"/>
        <pc:sldMkLst>
          <pc:docMk/>
          <pc:sldMk cId="3289325881" sldId="2086"/>
        </pc:sldMkLst>
        <pc:spChg chg="del">
          <ac:chgData name="Ella Eyckmans" userId="e6c4487436fb0ab8" providerId="LiveId" clId="{35027B8F-0856-4D41-8612-A09BFCD4D981}" dt="2021-12-05T09:35:52.127" v="111" actId="478"/>
          <ac:spMkLst>
            <pc:docMk/>
            <pc:sldMk cId="3289325881" sldId="2086"/>
            <ac:spMk id="9" creationId="{2B20EC77-4D41-C446-81F6-76396894541F}"/>
          </ac:spMkLst>
        </pc:spChg>
        <pc:spChg chg="del">
          <ac:chgData name="Ella Eyckmans" userId="e6c4487436fb0ab8" providerId="LiveId" clId="{35027B8F-0856-4D41-8612-A09BFCD4D981}" dt="2021-12-05T09:35:29.924" v="108" actId="478"/>
          <ac:spMkLst>
            <pc:docMk/>
            <pc:sldMk cId="3289325881" sldId="2086"/>
            <ac:spMk id="10" creationId="{4E8326D3-F134-4F3B-88AE-03D37D52862C}"/>
          </ac:spMkLst>
        </pc:spChg>
        <pc:picChg chg="del">
          <ac:chgData name="Ella Eyckmans" userId="e6c4487436fb0ab8" providerId="LiveId" clId="{35027B8F-0856-4D41-8612-A09BFCD4D981}" dt="2021-12-05T09:35:28.223" v="107" actId="478"/>
          <ac:picMkLst>
            <pc:docMk/>
            <pc:sldMk cId="3289325881" sldId="2086"/>
            <ac:picMk id="6" creationId="{3F2FB4A1-14E0-4C54-8EBB-BC4B869B04F6}"/>
          </ac:picMkLst>
        </pc:picChg>
        <pc:picChg chg="del">
          <ac:chgData name="Ella Eyckmans" userId="e6c4487436fb0ab8" providerId="LiveId" clId="{35027B8F-0856-4D41-8612-A09BFCD4D981}" dt="2021-12-05T09:36:01.652" v="117" actId="478"/>
          <ac:picMkLst>
            <pc:docMk/>
            <pc:sldMk cId="3289325881" sldId="2086"/>
            <ac:picMk id="7" creationId="{8096AB5A-0805-4705-8CEA-3854682047B0}"/>
          </ac:picMkLst>
        </pc:picChg>
        <pc:picChg chg="del mod">
          <ac:chgData name="Ella Eyckmans" userId="e6c4487436fb0ab8" providerId="LiveId" clId="{35027B8F-0856-4D41-8612-A09BFCD4D981}" dt="2021-12-05T09:36:00.697" v="116" actId="478"/>
          <ac:picMkLst>
            <pc:docMk/>
            <pc:sldMk cId="3289325881" sldId="2086"/>
            <ac:picMk id="8" creationId="{C905EF81-014E-435F-9119-993179939B89}"/>
          </ac:picMkLst>
        </pc:picChg>
        <pc:picChg chg="add mod">
          <ac:chgData name="Ella Eyckmans" userId="e6c4487436fb0ab8" providerId="LiveId" clId="{35027B8F-0856-4D41-8612-A09BFCD4D981}" dt="2021-12-05T09:37:12.255" v="138" actId="1076"/>
          <ac:picMkLst>
            <pc:docMk/>
            <pc:sldMk cId="3289325881" sldId="2086"/>
            <ac:picMk id="1026" creationId="{72BC3A8B-9043-AC48-984F-53F5B567828D}"/>
          </ac:picMkLst>
        </pc:picChg>
        <pc:picChg chg="add mod">
          <ac:chgData name="Ella Eyckmans" userId="e6c4487436fb0ab8" providerId="LiveId" clId="{35027B8F-0856-4D41-8612-A09BFCD4D981}" dt="2021-12-05T09:37:13.840" v="139" actId="1076"/>
          <ac:picMkLst>
            <pc:docMk/>
            <pc:sldMk cId="3289325881" sldId="2086"/>
            <ac:picMk id="1028" creationId="{37D12C4B-AC0B-3644-B6C9-62FDB1BF2959}"/>
          </ac:picMkLst>
        </pc:picChg>
      </pc:sldChg>
      <pc:sldChg chg="addSp modSp new mod">
        <pc:chgData name="Ella Eyckmans" userId="e6c4487436fb0ab8" providerId="LiveId" clId="{35027B8F-0856-4D41-8612-A09BFCD4D981}" dt="2021-12-05T09:48:24.915" v="501" actId="20577"/>
        <pc:sldMkLst>
          <pc:docMk/>
          <pc:sldMk cId="4099134515" sldId="2087"/>
        </pc:sldMkLst>
        <pc:spChg chg="mod">
          <ac:chgData name="Ella Eyckmans" userId="e6c4487436fb0ab8" providerId="LiveId" clId="{35027B8F-0856-4D41-8612-A09BFCD4D981}" dt="2021-12-05T09:46:07.559" v="301" actId="20577"/>
          <ac:spMkLst>
            <pc:docMk/>
            <pc:sldMk cId="4099134515" sldId="2087"/>
            <ac:spMk id="2" creationId="{C91B4B00-0BAD-F04A-817A-BA49385BBE01}"/>
          </ac:spMkLst>
        </pc:spChg>
        <pc:spChg chg="mod">
          <ac:chgData name="Ella Eyckmans" userId="e6c4487436fb0ab8" providerId="LiveId" clId="{35027B8F-0856-4D41-8612-A09BFCD4D981}" dt="2021-12-05T09:48:24.915" v="501" actId="20577"/>
          <ac:spMkLst>
            <pc:docMk/>
            <pc:sldMk cId="4099134515" sldId="2087"/>
            <ac:spMk id="3" creationId="{A734CE8B-CE7F-9A4E-8F32-C72D92F30391}"/>
          </ac:spMkLst>
        </pc:spChg>
        <pc:picChg chg="add mod">
          <ac:chgData name="Ella Eyckmans" userId="e6c4487436fb0ab8" providerId="LiveId" clId="{35027B8F-0856-4D41-8612-A09BFCD4D981}" dt="2021-12-05T09:47:02.245" v="414" actId="1076"/>
          <ac:picMkLst>
            <pc:docMk/>
            <pc:sldMk cId="4099134515" sldId="2087"/>
            <ac:picMk id="2050" creationId="{32EBE65B-51C3-234D-BBD7-5C4FC1B42405}"/>
          </ac:picMkLst>
        </pc:picChg>
      </pc:sldChg>
      <pc:sldChg chg="modSp add mod">
        <pc:chgData name="Ella Eyckmans" userId="e6c4487436fb0ab8" providerId="LiveId" clId="{35027B8F-0856-4D41-8612-A09BFCD4D981}" dt="2021-12-05T09:57:18.803" v="740" actId="403"/>
        <pc:sldMkLst>
          <pc:docMk/>
          <pc:sldMk cId="2804158072" sldId="2088"/>
        </pc:sldMkLst>
        <pc:spChg chg="mod">
          <ac:chgData name="Ella Eyckmans" userId="e6c4487436fb0ab8" providerId="LiveId" clId="{35027B8F-0856-4D41-8612-A09BFCD4D981}" dt="2021-12-05T09:57:18.803" v="740" actId="403"/>
          <ac:spMkLst>
            <pc:docMk/>
            <pc:sldMk cId="2804158072" sldId="2088"/>
            <ac:spMk id="3" creationId="{A734CE8B-CE7F-9A4E-8F32-C72D92F30391}"/>
          </ac:spMkLst>
        </pc:spChg>
      </pc:sldChg>
      <pc:sldChg chg="add">
        <pc:chgData name="Ella Eyckmans" userId="e6c4487436fb0ab8" providerId="LiveId" clId="{35027B8F-0856-4D41-8612-A09BFCD4D981}" dt="2021-12-05T09:59:51.592" v="786"/>
        <pc:sldMkLst>
          <pc:docMk/>
          <pc:sldMk cId="3896460377" sldId="2089"/>
        </pc:sldMkLst>
      </pc:sldChg>
      <pc:sldChg chg="add">
        <pc:chgData name="Ella Eyckmans" userId="e6c4487436fb0ab8" providerId="LiveId" clId="{35027B8F-0856-4D41-8612-A09BFCD4D981}" dt="2021-12-05T09:59:51.592" v="786"/>
        <pc:sldMkLst>
          <pc:docMk/>
          <pc:sldMk cId="1415229858" sldId="2090"/>
        </pc:sldMkLst>
      </pc:sldChg>
      <pc:sldChg chg="add">
        <pc:chgData name="Ella Eyckmans" userId="e6c4487436fb0ab8" providerId="LiveId" clId="{35027B8F-0856-4D41-8612-A09BFCD4D981}" dt="2021-12-05T09:59:51.592" v="786"/>
        <pc:sldMkLst>
          <pc:docMk/>
          <pc:sldMk cId="1229917928" sldId="2091"/>
        </pc:sldMkLst>
      </pc:sldChg>
      <pc:sldChg chg="delSp modSp new del mod">
        <pc:chgData name="Ella Eyckmans" userId="e6c4487436fb0ab8" providerId="LiveId" clId="{35027B8F-0856-4D41-8612-A09BFCD4D981}" dt="2021-12-05T10:00:06.273" v="795" actId="2696"/>
        <pc:sldMkLst>
          <pc:docMk/>
          <pc:sldMk cId="268955488" sldId="2092"/>
        </pc:sldMkLst>
        <pc:spChg chg="mod">
          <ac:chgData name="Ella Eyckmans" userId="e6c4487436fb0ab8" providerId="LiveId" clId="{35027B8F-0856-4D41-8612-A09BFCD4D981}" dt="2021-12-05T10:00:03.205" v="794" actId="1076"/>
          <ac:spMkLst>
            <pc:docMk/>
            <pc:sldMk cId="268955488" sldId="2092"/>
            <ac:spMk id="2" creationId="{02BAF4DB-848F-2B4F-B0B3-3538F4FB5EDA}"/>
          </ac:spMkLst>
        </pc:spChg>
        <pc:spChg chg="del">
          <ac:chgData name="Ella Eyckmans" userId="e6c4487436fb0ab8" providerId="LiveId" clId="{35027B8F-0856-4D41-8612-A09BFCD4D981}" dt="2021-12-05T09:59:58.504" v="788" actId="478"/>
          <ac:spMkLst>
            <pc:docMk/>
            <pc:sldMk cId="268955488" sldId="2092"/>
            <ac:spMk id="3" creationId="{ACC37DB1-0FBC-3645-82E7-330BC4DD1581}"/>
          </ac:spMkLst>
        </pc:spChg>
      </pc:sldChg>
      <pc:sldChg chg="addSp delSp modSp new mod setBg">
        <pc:chgData name="Ella Eyckmans" userId="e6c4487436fb0ab8" providerId="LiveId" clId="{35027B8F-0856-4D41-8612-A09BFCD4D981}" dt="2021-12-05T10:01:22.703" v="895" actId="478"/>
        <pc:sldMkLst>
          <pc:docMk/>
          <pc:sldMk cId="1205948064" sldId="2092"/>
        </pc:sldMkLst>
        <pc:spChg chg="del mod">
          <ac:chgData name="Ella Eyckmans" userId="e6c4487436fb0ab8" providerId="LiveId" clId="{35027B8F-0856-4D41-8612-A09BFCD4D981}" dt="2021-12-05T10:01:02.009" v="890" actId="478"/>
          <ac:spMkLst>
            <pc:docMk/>
            <pc:sldMk cId="1205948064" sldId="2092"/>
            <ac:spMk id="2" creationId="{A8FCCE30-CCA9-2E42-8E2C-1255B3A757FE}"/>
          </ac:spMkLst>
        </pc:spChg>
        <pc:spChg chg="add del">
          <ac:chgData name="Ella Eyckmans" userId="e6c4487436fb0ab8" providerId="LiveId" clId="{35027B8F-0856-4D41-8612-A09BFCD4D981}" dt="2021-12-05T10:01:22.703" v="895" actId="478"/>
          <ac:spMkLst>
            <pc:docMk/>
            <pc:sldMk cId="1205948064" sldId="2092"/>
            <ac:spMk id="3" creationId="{51ECEB73-C5AB-7749-9EC7-FD91D1E8A758}"/>
          </ac:spMkLst>
        </pc:spChg>
        <pc:spChg chg="add del mod">
          <ac:chgData name="Ella Eyckmans" userId="e6c4487436fb0ab8" providerId="LiveId" clId="{35027B8F-0856-4D41-8612-A09BFCD4D981}" dt="2021-12-05T10:01:21.134" v="894" actId="478"/>
          <ac:spMkLst>
            <pc:docMk/>
            <pc:sldMk cId="1205948064" sldId="2092"/>
            <ac:spMk id="5" creationId="{9FC095D0-B12F-0D42-BB06-7488A49A3375}"/>
          </ac:spMkLst>
        </pc:spChg>
        <pc:spChg chg="add del">
          <ac:chgData name="Ella Eyckmans" userId="e6c4487436fb0ab8" providerId="LiveId" clId="{35027B8F-0856-4D41-8612-A09BFCD4D981}" dt="2021-12-05T10:01:06.443" v="893" actId="26606"/>
          <ac:spMkLst>
            <pc:docMk/>
            <pc:sldMk cId="1205948064" sldId="2092"/>
            <ac:spMk id="71" creationId="{5F174B23-DE04-4B5E-BA1E-9A016A4DAE1A}"/>
          </ac:spMkLst>
        </pc:spChg>
        <pc:picChg chg="add mod">
          <ac:chgData name="Ella Eyckmans" userId="e6c4487436fb0ab8" providerId="LiveId" clId="{35027B8F-0856-4D41-8612-A09BFCD4D981}" dt="2021-12-05T10:01:06.443" v="893" actId="26606"/>
          <ac:picMkLst>
            <pc:docMk/>
            <pc:sldMk cId="1205948064" sldId="2092"/>
            <ac:picMk id="4098" creationId="{FBD02C44-F2BB-6043-A335-94AFA6391F2A}"/>
          </ac:picMkLst>
        </pc:picChg>
      </pc:sldChg>
      <pc:sldChg chg="addSp delSp modSp new mod modAnim">
        <pc:chgData name="Ella Eyckmans" userId="e6c4487436fb0ab8" providerId="LiveId" clId="{35027B8F-0856-4D41-8612-A09BFCD4D981}" dt="2021-12-05T10:02:00.359" v="910"/>
        <pc:sldMkLst>
          <pc:docMk/>
          <pc:sldMk cId="571627261" sldId="2093"/>
        </pc:sldMkLst>
        <pc:spChg chg="del">
          <ac:chgData name="Ella Eyckmans" userId="e6c4487436fb0ab8" providerId="LiveId" clId="{35027B8F-0856-4D41-8612-A09BFCD4D981}" dt="2021-12-05T10:01:26.686" v="897" actId="478"/>
          <ac:spMkLst>
            <pc:docMk/>
            <pc:sldMk cId="571627261" sldId="2093"/>
            <ac:spMk id="2" creationId="{954526D0-6DA9-B248-8711-FDFE4D3D406C}"/>
          </ac:spMkLst>
        </pc:spChg>
        <pc:spChg chg="del">
          <ac:chgData name="Ella Eyckmans" userId="e6c4487436fb0ab8" providerId="LiveId" clId="{35027B8F-0856-4D41-8612-A09BFCD4D981}" dt="2021-12-05T10:01:28.152" v="898" actId="478"/>
          <ac:spMkLst>
            <pc:docMk/>
            <pc:sldMk cId="571627261" sldId="2093"/>
            <ac:spMk id="3" creationId="{8586143B-87E7-7C41-AF6B-F89D1AA7D77E}"/>
          </ac:spMkLst>
        </pc:spChg>
        <pc:picChg chg="add mod">
          <ac:chgData name="Ella Eyckmans" userId="e6c4487436fb0ab8" providerId="LiveId" clId="{35027B8F-0856-4D41-8612-A09BFCD4D981}" dt="2021-12-05T10:01:49.132" v="906" actId="1076"/>
          <ac:picMkLst>
            <pc:docMk/>
            <pc:sldMk cId="571627261" sldId="2093"/>
            <ac:picMk id="5122" creationId="{F7454030-9D64-1A40-8CC2-DAD5BA2987FA}"/>
          </ac:picMkLst>
        </pc:picChg>
        <pc:picChg chg="add mod">
          <ac:chgData name="Ella Eyckmans" userId="e6c4487436fb0ab8" providerId="LiveId" clId="{35027B8F-0856-4D41-8612-A09BFCD4D981}" dt="2021-12-05T10:01:54.789" v="909" actId="1076"/>
          <ac:picMkLst>
            <pc:docMk/>
            <pc:sldMk cId="571627261" sldId="2093"/>
            <ac:picMk id="5124" creationId="{944FC254-64F2-7C44-95BB-B93B99E35FB2}"/>
          </ac:picMkLst>
        </pc:picChg>
      </pc:sldChg>
    </pc:docChg>
  </pc:docChgLst>
  <pc:docChgLst>
    <pc:chgData name="Ella Eyckmans" userId="e6c4487436fb0ab8" providerId="LiveId" clId="{A9DE6653-033B-A049-9373-87E441BBB651}"/>
    <pc:docChg chg="undo custSel addSld delSld modSld sldOrd">
      <pc:chgData name="Ella Eyckmans" userId="e6c4487436fb0ab8" providerId="LiveId" clId="{A9DE6653-033B-A049-9373-87E441BBB651}" dt="2021-12-01T16:29:23.154" v="1043" actId="14100"/>
      <pc:docMkLst>
        <pc:docMk/>
      </pc:docMkLst>
      <pc:sldChg chg="modSp mod">
        <pc:chgData name="Ella Eyckmans" userId="e6c4487436fb0ab8" providerId="LiveId" clId="{A9DE6653-033B-A049-9373-87E441BBB651}" dt="2021-12-01T13:36:21.995" v="901" actId="20577"/>
        <pc:sldMkLst>
          <pc:docMk/>
          <pc:sldMk cId="3825545996" sldId="257"/>
        </pc:sldMkLst>
        <pc:spChg chg="mod">
          <ac:chgData name="Ella Eyckmans" userId="e6c4487436fb0ab8" providerId="LiveId" clId="{A9DE6653-033B-A049-9373-87E441BBB651}" dt="2021-12-01T13:36:21.995" v="901" actId="20577"/>
          <ac:spMkLst>
            <pc:docMk/>
            <pc:sldMk cId="3825545996" sldId="257"/>
            <ac:spMk id="3" creationId="{103A8A61-FD22-43CA-80C7-5FC1D08E29C5}"/>
          </ac:spMkLst>
        </pc:spChg>
      </pc:sldChg>
      <pc:sldChg chg="del">
        <pc:chgData name="Ella Eyckmans" userId="e6c4487436fb0ab8" providerId="LiveId" clId="{A9DE6653-033B-A049-9373-87E441BBB651}" dt="2021-12-01T11:31:38.004" v="22" actId="2696"/>
        <pc:sldMkLst>
          <pc:docMk/>
          <pc:sldMk cId="1205477319" sldId="281"/>
        </pc:sldMkLst>
      </pc:sldChg>
      <pc:sldChg chg="modSp add mod">
        <pc:chgData name="Ella Eyckmans" userId="e6c4487436fb0ab8" providerId="LiveId" clId="{A9DE6653-033B-A049-9373-87E441BBB651}" dt="2021-12-01T16:27:58.358" v="1032" actId="20577"/>
        <pc:sldMkLst>
          <pc:docMk/>
          <pc:sldMk cId="2951691912" sldId="297"/>
        </pc:sldMkLst>
        <pc:spChg chg="mod">
          <ac:chgData name="Ella Eyckmans" userId="e6c4487436fb0ab8" providerId="LiveId" clId="{A9DE6653-033B-A049-9373-87E441BBB651}" dt="2021-12-01T16:27:58.358" v="1032" actId="20577"/>
          <ac:spMkLst>
            <pc:docMk/>
            <pc:sldMk cId="2951691912" sldId="297"/>
            <ac:spMk id="10" creationId="{FD7EB306-FB29-406A-88AB-769E74157AF2}"/>
          </ac:spMkLst>
        </pc:spChg>
      </pc:sldChg>
      <pc:sldChg chg="modSp add mod">
        <pc:chgData name="Ella Eyckmans" userId="e6c4487436fb0ab8" providerId="LiveId" clId="{A9DE6653-033B-A049-9373-87E441BBB651}" dt="2021-12-01T16:28:01.689" v="1034" actId="20577"/>
        <pc:sldMkLst>
          <pc:docMk/>
          <pc:sldMk cId="4017001392" sldId="300"/>
        </pc:sldMkLst>
        <pc:spChg chg="mod">
          <ac:chgData name="Ella Eyckmans" userId="e6c4487436fb0ab8" providerId="LiveId" clId="{A9DE6653-033B-A049-9373-87E441BBB651}" dt="2021-12-01T16:28:01.689" v="1034" actId="20577"/>
          <ac:spMkLst>
            <pc:docMk/>
            <pc:sldMk cId="4017001392" sldId="300"/>
            <ac:spMk id="7" creationId="{E5E19C0F-3A0C-E64D-97F4-ABC7FDA1B402}"/>
          </ac:spMkLst>
        </pc:spChg>
      </pc:sldChg>
      <pc:sldChg chg="modSp add mod">
        <pc:chgData name="Ella Eyckmans" userId="e6c4487436fb0ab8" providerId="LiveId" clId="{A9DE6653-033B-A049-9373-87E441BBB651}" dt="2021-12-01T16:28:04.390" v="1036" actId="20577"/>
        <pc:sldMkLst>
          <pc:docMk/>
          <pc:sldMk cId="1992708086" sldId="301"/>
        </pc:sldMkLst>
        <pc:spChg chg="mod">
          <ac:chgData name="Ella Eyckmans" userId="e6c4487436fb0ab8" providerId="LiveId" clId="{A9DE6653-033B-A049-9373-87E441BBB651}" dt="2021-12-01T16:28:04.390" v="1036" actId="20577"/>
          <ac:spMkLst>
            <pc:docMk/>
            <pc:sldMk cId="1992708086" sldId="301"/>
            <ac:spMk id="7" creationId="{A73451CA-D6A5-8048-9510-924F13BA6326}"/>
          </ac:spMkLst>
        </pc:spChg>
      </pc:sldChg>
      <pc:sldChg chg="modSp add mod">
        <pc:chgData name="Ella Eyckmans" userId="e6c4487436fb0ab8" providerId="LiveId" clId="{A9DE6653-033B-A049-9373-87E441BBB651}" dt="2021-12-01T16:28:39.230" v="1039" actId="20577"/>
        <pc:sldMkLst>
          <pc:docMk/>
          <pc:sldMk cId="3616321258" sldId="302"/>
        </pc:sldMkLst>
        <pc:spChg chg="mod">
          <ac:chgData name="Ella Eyckmans" userId="e6c4487436fb0ab8" providerId="LiveId" clId="{A9DE6653-033B-A049-9373-87E441BBB651}" dt="2021-12-01T16:28:39.230" v="1039" actId="20577"/>
          <ac:spMkLst>
            <pc:docMk/>
            <pc:sldMk cId="3616321258" sldId="302"/>
            <ac:spMk id="9" creationId="{B76BD614-62FC-451F-AF0E-9BBF8DEF1A06}"/>
          </ac:spMkLst>
        </pc:spChg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730831113" sldId="304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928362969" sldId="305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21196474" sldId="306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529191543" sldId="307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2168068698" sldId="308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2695119769" sldId="309"/>
        </pc:sldMkLst>
      </pc:sldChg>
      <pc:sldChg chg="del">
        <pc:chgData name="Ella Eyckmans" userId="e6c4487436fb0ab8" providerId="LiveId" clId="{A9DE6653-033B-A049-9373-87E441BBB651}" dt="2021-12-01T11:31:38.201" v="23" actId="2696"/>
        <pc:sldMkLst>
          <pc:docMk/>
          <pc:sldMk cId="471357008" sldId="313"/>
        </pc:sldMkLst>
      </pc:sldChg>
      <pc:sldChg chg="del">
        <pc:chgData name="Ella Eyckmans" userId="e6c4487436fb0ab8" providerId="LiveId" clId="{A9DE6653-033B-A049-9373-87E441BBB651}" dt="2021-12-01T11:31:38.391" v="24" actId="2696"/>
        <pc:sldMkLst>
          <pc:docMk/>
          <pc:sldMk cId="3622285433" sldId="314"/>
        </pc:sldMkLst>
      </pc:sldChg>
      <pc:sldChg chg="del">
        <pc:chgData name="Ella Eyckmans" userId="e6c4487436fb0ab8" providerId="LiveId" clId="{A9DE6653-033B-A049-9373-87E441BBB651}" dt="2021-12-01T11:31:38.570" v="25" actId="2696"/>
        <pc:sldMkLst>
          <pc:docMk/>
          <pc:sldMk cId="1548572382" sldId="315"/>
        </pc:sldMkLst>
      </pc:sldChg>
      <pc:sldChg chg="del">
        <pc:chgData name="Ella Eyckmans" userId="e6c4487436fb0ab8" providerId="LiveId" clId="{A9DE6653-033B-A049-9373-87E441BBB651}" dt="2021-12-01T11:31:38.757" v="26" actId="2696"/>
        <pc:sldMkLst>
          <pc:docMk/>
          <pc:sldMk cId="4212185485" sldId="316"/>
        </pc:sldMkLst>
      </pc:sldChg>
      <pc:sldChg chg="del">
        <pc:chgData name="Ella Eyckmans" userId="e6c4487436fb0ab8" providerId="LiveId" clId="{A9DE6653-033B-A049-9373-87E441BBB651}" dt="2021-12-01T11:31:39.384" v="27" actId="2696"/>
        <pc:sldMkLst>
          <pc:docMk/>
          <pc:sldMk cId="3929900684" sldId="317"/>
        </pc:sldMkLst>
      </pc:sldChg>
      <pc:sldChg chg="del">
        <pc:chgData name="Ella Eyckmans" userId="e6c4487436fb0ab8" providerId="LiveId" clId="{A9DE6653-033B-A049-9373-87E441BBB651}" dt="2021-12-01T11:31:39.565" v="28" actId="2696"/>
        <pc:sldMkLst>
          <pc:docMk/>
          <pc:sldMk cId="2321854856" sldId="318"/>
        </pc:sldMkLst>
      </pc:sldChg>
      <pc:sldChg chg="del">
        <pc:chgData name="Ella Eyckmans" userId="e6c4487436fb0ab8" providerId="LiveId" clId="{A9DE6653-033B-A049-9373-87E441BBB651}" dt="2021-12-01T11:31:39.745" v="29" actId="2696"/>
        <pc:sldMkLst>
          <pc:docMk/>
          <pc:sldMk cId="1937040520" sldId="319"/>
        </pc:sldMkLst>
      </pc:sldChg>
      <pc:sldChg chg="del">
        <pc:chgData name="Ella Eyckmans" userId="e6c4487436fb0ab8" providerId="LiveId" clId="{A9DE6653-033B-A049-9373-87E441BBB651}" dt="2021-12-01T11:31:40.006" v="30" actId="2696"/>
        <pc:sldMkLst>
          <pc:docMk/>
          <pc:sldMk cId="4056951387" sldId="320"/>
        </pc:sldMkLst>
      </pc:sldChg>
      <pc:sldChg chg="del">
        <pc:chgData name="Ella Eyckmans" userId="e6c4487436fb0ab8" providerId="LiveId" clId="{A9DE6653-033B-A049-9373-87E441BBB651}" dt="2021-12-01T11:31:40.227" v="31" actId="2696"/>
        <pc:sldMkLst>
          <pc:docMk/>
          <pc:sldMk cId="2793133329" sldId="321"/>
        </pc:sldMkLst>
      </pc:sldChg>
      <pc:sldChg chg="del">
        <pc:chgData name="Ella Eyckmans" userId="e6c4487436fb0ab8" providerId="LiveId" clId="{A9DE6653-033B-A049-9373-87E441BBB651}" dt="2021-12-01T11:31:40.466" v="32" actId="2696"/>
        <pc:sldMkLst>
          <pc:docMk/>
          <pc:sldMk cId="3009180437" sldId="322"/>
        </pc:sldMkLst>
      </pc:sldChg>
      <pc:sldChg chg="del">
        <pc:chgData name="Ella Eyckmans" userId="e6c4487436fb0ab8" providerId="LiveId" clId="{A9DE6653-033B-A049-9373-87E441BBB651}" dt="2021-12-01T11:31:40.707" v="33" actId="2696"/>
        <pc:sldMkLst>
          <pc:docMk/>
          <pc:sldMk cId="3612517487" sldId="323"/>
        </pc:sldMkLst>
      </pc:sldChg>
      <pc:sldChg chg="del">
        <pc:chgData name="Ella Eyckmans" userId="e6c4487436fb0ab8" providerId="LiveId" clId="{A9DE6653-033B-A049-9373-87E441BBB651}" dt="2021-12-01T11:31:40.979" v="34" actId="2696"/>
        <pc:sldMkLst>
          <pc:docMk/>
          <pc:sldMk cId="38629973" sldId="324"/>
        </pc:sldMkLst>
      </pc:sldChg>
      <pc:sldChg chg="del">
        <pc:chgData name="Ella Eyckmans" userId="e6c4487436fb0ab8" providerId="LiveId" clId="{A9DE6653-033B-A049-9373-87E441BBB651}" dt="2021-12-01T11:31:41.234" v="35" actId="2696"/>
        <pc:sldMkLst>
          <pc:docMk/>
          <pc:sldMk cId="2139188563" sldId="325"/>
        </pc:sldMkLst>
      </pc:sldChg>
      <pc:sldChg chg="del">
        <pc:chgData name="Ella Eyckmans" userId="e6c4487436fb0ab8" providerId="LiveId" clId="{A9DE6653-033B-A049-9373-87E441BBB651}" dt="2021-12-01T11:31:41.477" v="36" actId="2696"/>
        <pc:sldMkLst>
          <pc:docMk/>
          <pc:sldMk cId="489769454" sldId="326"/>
        </pc:sldMkLst>
      </pc:sldChg>
      <pc:sldChg chg="del">
        <pc:chgData name="Ella Eyckmans" userId="e6c4487436fb0ab8" providerId="LiveId" clId="{A9DE6653-033B-A049-9373-87E441BBB651}" dt="2021-12-01T11:31:41.723" v="37" actId="2696"/>
        <pc:sldMkLst>
          <pc:docMk/>
          <pc:sldMk cId="722691006" sldId="327"/>
        </pc:sldMkLst>
      </pc:sldChg>
      <pc:sldChg chg="del">
        <pc:chgData name="Ella Eyckmans" userId="e6c4487436fb0ab8" providerId="LiveId" clId="{A9DE6653-033B-A049-9373-87E441BBB651}" dt="2021-12-01T11:31:41.990" v="38" actId="2696"/>
        <pc:sldMkLst>
          <pc:docMk/>
          <pc:sldMk cId="1654456612" sldId="328"/>
        </pc:sldMkLst>
      </pc:sldChg>
      <pc:sldChg chg="del">
        <pc:chgData name="Ella Eyckmans" userId="e6c4487436fb0ab8" providerId="LiveId" clId="{A9DE6653-033B-A049-9373-87E441BBB651}" dt="2021-12-01T11:31:42.258" v="39" actId="2696"/>
        <pc:sldMkLst>
          <pc:docMk/>
          <pc:sldMk cId="2770235623" sldId="329"/>
        </pc:sldMkLst>
      </pc:sldChg>
      <pc:sldChg chg="del">
        <pc:chgData name="Ella Eyckmans" userId="e6c4487436fb0ab8" providerId="LiveId" clId="{A9DE6653-033B-A049-9373-87E441BBB651}" dt="2021-12-01T11:31:42.730" v="40" actId="2696"/>
        <pc:sldMkLst>
          <pc:docMk/>
          <pc:sldMk cId="1586352721" sldId="330"/>
        </pc:sldMkLst>
      </pc:sldChg>
      <pc:sldChg chg="del">
        <pc:chgData name="Ella Eyckmans" userId="e6c4487436fb0ab8" providerId="LiveId" clId="{A9DE6653-033B-A049-9373-87E441BBB651}" dt="2021-12-01T11:31:43.190" v="41" actId="2696"/>
        <pc:sldMkLst>
          <pc:docMk/>
          <pc:sldMk cId="2097220941" sldId="331"/>
        </pc:sldMkLst>
      </pc:sldChg>
      <pc:sldChg chg="del">
        <pc:chgData name="Ella Eyckmans" userId="e6c4487436fb0ab8" providerId="LiveId" clId="{A9DE6653-033B-A049-9373-87E441BBB651}" dt="2021-12-01T11:31:43.492" v="42" actId="2696"/>
        <pc:sldMkLst>
          <pc:docMk/>
          <pc:sldMk cId="90571573" sldId="332"/>
        </pc:sldMkLst>
      </pc:sldChg>
      <pc:sldChg chg="ord">
        <pc:chgData name="Ella Eyckmans" userId="e6c4487436fb0ab8" providerId="LiveId" clId="{A9DE6653-033B-A049-9373-87E441BBB651}" dt="2021-12-01T13:26:21.327" v="764" actId="20578"/>
        <pc:sldMkLst>
          <pc:docMk/>
          <pc:sldMk cId="1261523222" sldId="538"/>
        </pc:sldMkLst>
      </pc:sldChg>
      <pc:sldChg chg="addSp delSp modSp add del mod delAnim">
        <pc:chgData name="Ella Eyckmans" userId="e6c4487436fb0ab8" providerId="LiveId" clId="{A9DE6653-033B-A049-9373-87E441BBB651}" dt="2021-12-01T13:19:45.736" v="83" actId="1076"/>
        <pc:sldMkLst>
          <pc:docMk/>
          <pc:sldMk cId="4123100673" sldId="549"/>
        </pc:sldMkLst>
        <pc:spChg chg="mod">
          <ac:chgData name="Ella Eyckmans" userId="e6c4487436fb0ab8" providerId="LiveId" clId="{A9DE6653-033B-A049-9373-87E441BBB651}" dt="2021-12-01T13:18:42.523" v="74" actId="20577"/>
          <ac:spMkLst>
            <pc:docMk/>
            <pc:sldMk cId="4123100673" sldId="549"/>
            <ac:spMk id="2" creationId="{066ACD01-B73D-4913-AA2A-7299AE0A669B}"/>
          </ac:spMkLst>
        </pc:spChg>
        <pc:spChg chg="mod">
          <ac:chgData name="Ella Eyckmans" userId="e6c4487436fb0ab8" providerId="LiveId" clId="{A9DE6653-033B-A049-9373-87E441BBB651}" dt="2021-12-01T13:19:00.846" v="78" actId="13926"/>
          <ac:spMkLst>
            <pc:docMk/>
            <pc:sldMk cId="4123100673" sldId="549"/>
            <ac:spMk id="3" creationId="{B7944441-B90F-4CB9-80CC-5ABCD2BCD0E6}"/>
          </ac:spMkLst>
        </pc:spChg>
        <pc:spChg chg="del">
          <ac:chgData name="Ella Eyckmans" userId="e6c4487436fb0ab8" providerId="LiveId" clId="{A9DE6653-033B-A049-9373-87E441BBB651}" dt="2021-12-01T13:18:51.349" v="76" actId="478"/>
          <ac:spMkLst>
            <pc:docMk/>
            <pc:sldMk cId="4123100673" sldId="549"/>
            <ac:spMk id="5" creationId="{5D38A59A-C6E0-C54D-8A67-A1189B88AA3A}"/>
          </ac:spMkLst>
        </pc:spChg>
        <pc:picChg chg="add mod">
          <ac:chgData name="Ella Eyckmans" userId="e6c4487436fb0ab8" providerId="LiveId" clId="{A9DE6653-033B-A049-9373-87E441BBB651}" dt="2021-12-01T13:19:45.736" v="83" actId="1076"/>
          <ac:picMkLst>
            <pc:docMk/>
            <pc:sldMk cId="4123100673" sldId="549"/>
            <ac:picMk id="1026" creationId="{320C3683-42FE-494A-B0E4-05E11C5A9B38}"/>
          </ac:picMkLst>
        </pc:picChg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4065783220" sldId="559"/>
        </pc:sldMkLst>
      </pc:sldChg>
      <pc:sldChg chg="del">
        <pc:chgData name="Ella Eyckmans" userId="e6c4487436fb0ab8" providerId="LiveId" clId="{A9DE6653-033B-A049-9373-87E441BBB651}" dt="2021-12-01T11:31:18.352" v="8" actId="2696"/>
        <pc:sldMkLst>
          <pc:docMk/>
          <pc:sldMk cId="3346183002" sldId="564"/>
        </pc:sldMkLst>
      </pc:sldChg>
      <pc:sldChg chg="del">
        <pc:chgData name="Ella Eyckmans" userId="e6c4487436fb0ab8" providerId="LiveId" clId="{A9DE6653-033B-A049-9373-87E441BBB651}" dt="2021-12-01T11:31:17.392" v="4" actId="2696"/>
        <pc:sldMkLst>
          <pc:docMk/>
          <pc:sldMk cId="3377228829" sldId="571"/>
        </pc:sldMkLst>
      </pc:sldChg>
      <pc:sldChg chg="del">
        <pc:chgData name="Ella Eyckmans" userId="e6c4487436fb0ab8" providerId="LiveId" clId="{A9DE6653-033B-A049-9373-87E441BBB651}" dt="2021-12-01T11:31:18.115" v="7" actId="2696"/>
        <pc:sldMkLst>
          <pc:docMk/>
          <pc:sldMk cId="1163183618" sldId="572"/>
        </pc:sldMkLst>
      </pc:sldChg>
      <pc:sldChg chg="del">
        <pc:chgData name="Ella Eyckmans" userId="e6c4487436fb0ab8" providerId="LiveId" clId="{A9DE6653-033B-A049-9373-87E441BBB651}" dt="2021-12-01T13:31:02.793" v="767" actId="2696"/>
        <pc:sldMkLst>
          <pc:docMk/>
          <pc:sldMk cId="3297567054" sldId="577"/>
        </pc:sldMkLst>
      </pc:sldChg>
      <pc:sldChg chg="ord">
        <pc:chgData name="Ella Eyckmans" userId="e6c4487436fb0ab8" providerId="LiveId" clId="{A9DE6653-033B-A049-9373-87E441BBB651}" dt="2021-12-01T11:31:32.858" v="18" actId="20578"/>
        <pc:sldMkLst>
          <pc:docMk/>
          <pc:sldMk cId="1747768543" sldId="582"/>
        </pc:sldMkLst>
      </pc:sldChg>
      <pc:sldChg chg="del">
        <pc:chgData name="Ella Eyckmans" userId="e6c4487436fb0ab8" providerId="LiveId" clId="{A9DE6653-033B-A049-9373-87E441BBB651}" dt="2021-12-01T11:31:18.588" v="9" actId="2696"/>
        <pc:sldMkLst>
          <pc:docMk/>
          <pc:sldMk cId="3678372028" sldId="584"/>
        </pc:sldMkLst>
      </pc:sldChg>
      <pc:sldChg chg="addSp delSp modSp add mod ord delAnim">
        <pc:chgData name="Ella Eyckmans" userId="e6c4487436fb0ab8" providerId="LiveId" clId="{A9DE6653-033B-A049-9373-87E441BBB651}" dt="2021-12-01T16:26:07.352" v="1024" actId="20577"/>
        <pc:sldMkLst>
          <pc:docMk/>
          <pc:sldMk cId="3382791586" sldId="592"/>
        </pc:sldMkLst>
        <pc:spChg chg="mod">
          <ac:chgData name="Ella Eyckmans" userId="e6c4487436fb0ab8" providerId="LiveId" clId="{A9DE6653-033B-A049-9373-87E441BBB651}" dt="2021-12-01T16:26:07.352" v="1024" actId="20577"/>
          <ac:spMkLst>
            <pc:docMk/>
            <pc:sldMk cId="3382791586" sldId="592"/>
            <ac:spMk id="3" creationId="{3362E76C-8E21-402C-B6C0-23BCF312B5AE}"/>
          </ac:spMkLst>
        </pc:spChg>
        <pc:spChg chg="del">
          <ac:chgData name="Ella Eyckmans" userId="e6c4487436fb0ab8" providerId="LiveId" clId="{A9DE6653-033B-A049-9373-87E441BBB651}" dt="2021-12-01T16:19:59.337" v="979" actId="478"/>
          <ac:spMkLst>
            <pc:docMk/>
            <pc:sldMk cId="3382791586" sldId="592"/>
            <ac:spMk id="4" creationId="{BF7338B7-8A08-FB44-83A2-6E4DC2B2E9F3}"/>
          </ac:spMkLst>
        </pc:spChg>
        <pc:picChg chg="add mod">
          <ac:chgData name="Ella Eyckmans" userId="e6c4487436fb0ab8" providerId="LiveId" clId="{A9DE6653-033B-A049-9373-87E441BBB651}" dt="2021-12-01T16:23:31.392" v="984" actId="14100"/>
          <ac:picMkLst>
            <pc:docMk/>
            <pc:sldMk cId="3382791586" sldId="592"/>
            <ac:picMk id="1026" creationId="{394F4B41-B2B2-2B45-B199-4F7B83F65BA9}"/>
          </ac:picMkLst>
        </pc:picChg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2362676968" sldId="593"/>
        </pc:sldMkLst>
      </pc:sldChg>
      <pc:sldChg chg="modSp add mod">
        <pc:chgData name="Ella Eyckmans" userId="e6c4487436fb0ab8" providerId="LiveId" clId="{A9DE6653-033B-A049-9373-87E441BBB651}" dt="2021-12-01T16:18:15.952" v="977" actId="20577"/>
        <pc:sldMkLst>
          <pc:docMk/>
          <pc:sldMk cId="3285047489" sldId="594"/>
        </pc:sldMkLst>
        <pc:spChg chg="mod">
          <ac:chgData name="Ella Eyckmans" userId="e6c4487436fb0ab8" providerId="LiveId" clId="{A9DE6653-033B-A049-9373-87E441BBB651}" dt="2021-12-01T16:18:10.742" v="973" actId="20577"/>
          <ac:spMkLst>
            <pc:docMk/>
            <pc:sldMk cId="3285047489" sldId="594"/>
            <ac:spMk id="3" creationId="{3F2E0479-87D0-4039-90C3-9010AB1BB4F6}"/>
          </ac:spMkLst>
        </pc:spChg>
        <pc:spChg chg="mod">
          <ac:chgData name="Ella Eyckmans" userId="e6c4487436fb0ab8" providerId="LiveId" clId="{A9DE6653-033B-A049-9373-87E441BBB651}" dt="2021-12-01T16:18:15.952" v="977" actId="20577"/>
          <ac:spMkLst>
            <pc:docMk/>
            <pc:sldMk cId="3285047489" sldId="594"/>
            <ac:spMk id="6" creationId="{61D3DA8A-187A-4F00-9220-75C9789D1154}"/>
          </ac:spMkLst>
        </pc:spChg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495137157" sldId="596"/>
        </pc:sldMkLst>
      </pc:sldChg>
      <pc:sldChg chg="del">
        <pc:chgData name="Ella Eyckmans" userId="e6c4487436fb0ab8" providerId="LiveId" clId="{A9DE6653-033B-A049-9373-87E441BBB651}" dt="2021-12-01T11:31:23.223" v="15" actId="2696"/>
        <pc:sldMkLst>
          <pc:docMk/>
          <pc:sldMk cId="145514670" sldId="598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17862600" sldId="601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3595230900" sldId="602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3704405454" sldId="603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832618006" sldId="604"/>
        </pc:sldMkLst>
      </pc:sldChg>
      <pc:sldChg chg="del">
        <pc:chgData name="Ella Eyckmans" userId="e6c4487436fb0ab8" providerId="LiveId" clId="{A9DE6653-033B-A049-9373-87E441BBB651}" dt="2021-12-01T11:31:24.548" v="17" actId="2696"/>
        <pc:sldMkLst>
          <pc:docMk/>
          <pc:sldMk cId="2007938569" sldId="604"/>
        </pc:sldMkLst>
      </pc:sldChg>
      <pc:sldChg chg="modSp mod">
        <pc:chgData name="Ella Eyckmans" userId="e6c4487436fb0ab8" providerId="LiveId" clId="{A9DE6653-033B-A049-9373-87E441BBB651}" dt="2021-12-01T16:07:59.179" v="911" actId="114"/>
        <pc:sldMkLst>
          <pc:docMk/>
          <pc:sldMk cId="1867320827" sldId="605"/>
        </pc:sldMkLst>
        <pc:spChg chg="mod">
          <ac:chgData name="Ella Eyckmans" userId="e6c4487436fb0ab8" providerId="LiveId" clId="{A9DE6653-033B-A049-9373-87E441BBB651}" dt="2021-12-01T16:07:59.179" v="911" actId="114"/>
          <ac:spMkLst>
            <pc:docMk/>
            <pc:sldMk cId="1867320827" sldId="605"/>
            <ac:spMk id="3" creationId="{58B310FE-CFDF-437A-8057-B00EDB1DB3BB}"/>
          </ac:spMkLst>
        </pc:spChg>
      </pc:sldChg>
      <pc:sldChg chg="ord">
        <pc:chgData name="Ella Eyckmans" userId="e6c4487436fb0ab8" providerId="LiveId" clId="{A9DE6653-033B-A049-9373-87E441BBB651}" dt="2021-12-01T13:25:45.852" v="711" actId="20578"/>
        <pc:sldMkLst>
          <pc:docMk/>
          <pc:sldMk cId="3360502870" sldId="606"/>
        </pc:sldMkLst>
      </pc:sldChg>
      <pc:sldChg chg="ord">
        <pc:chgData name="Ella Eyckmans" userId="e6c4487436fb0ab8" providerId="LiveId" clId="{A9DE6653-033B-A049-9373-87E441BBB651}" dt="2021-12-01T13:25:47.277" v="712" actId="20578"/>
        <pc:sldMkLst>
          <pc:docMk/>
          <pc:sldMk cId="69375651" sldId="607"/>
        </pc:sldMkLst>
      </pc:sldChg>
      <pc:sldChg chg="ord">
        <pc:chgData name="Ella Eyckmans" userId="e6c4487436fb0ab8" providerId="LiveId" clId="{A9DE6653-033B-A049-9373-87E441BBB651}" dt="2021-12-01T13:25:49.272" v="713" actId="20578"/>
        <pc:sldMkLst>
          <pc:docMk/>
          <pc:sldMk cId="4112721620" sldId="608"/>
        </pc:sldMkLst>
      </pc:sldChg>
      <pc:sldChg chg="modSp mod">
        <pc:chgData name="Ella Eyckmans" userId="e6c4487436fb0ab8" providerId="LiveId" clId="{A9DE6653-033B-A049-9373-87E441BBB651}" dt="2021-12-01T13:25:04.917" v="581" actId="207"/>
        <pc:sldMkLst>
          <pc:docMk/>
          <pc:sldMk cId="4009200222" sldId="609"/>
        </pc:sldMkLst>
        <pc:spChg chg="mod">
          <ac:chgData name="Ella Eyckmans" userId="e6c4487436fb0ab8" providerId="LiveId" clId="{A9DE6653-033B-A049-9373-87E441BBB651}" dt="2021-12-01T13:24:54.479" v="562" actId="20577"/>
          <ac:spMkLst>
            <pc:docMk/>
            <pc:sldMk cId="4009200222" sldId="609"/>
            <ac:spMk id="2" creationId="{E497EA92-D3B7-4493-B941-B681A218E506}"/>
          </ac:spMkLst>
        </pc:spChg>
        <pc:spChg chg="mod">
          <ac:chgData name="Ella Eyckmans" userId="e6c4487436fb0ab8" providerId="LiveId" clId="{A9DE6653-033B-A049-9373-87E441BBB651}" dt="2021-12-01T13:25:04.917" v="581" actId="207"/>
          <ac:spMkLst>
            <pc:docMk/>
            <pc:sldMk cId="4009200222" sldId="609"/>
            <ac:spMk id="3" creationId="{73923421-0581-4C6B-8497-96CD632C2834}"/>
          </ac:spMkLst>
        </pc:spChg>
      </pc:sldChg>
      <pc:sldChg chg="modSp add mod">
        <pc:chgData name="Ella Eyckmans" userId="e6c4487436fb0ab8" providerId="LiveId" clId="{A9DE6653-033B-A049-9373-87E441BBB651}" dt="2021-12-01T16:28:58.114" v="1041" actId="27636"/>
        <pc:sldMkLst>
          <pc:docMk/>
          <pc:sldMk cId="390865408" sldId="610"/>
        </pc:sldMkLst>
        <pc:spChg chg="mod">
          <ac:chgData name="Ella Eyckmans" userId="e6c4487436fb0ab8" providerId="LiveId" clId="{A9DE6653-033B-A049-9373-87E441BBB651}" dt="2021-12-01T16:28:58.114" v="1041" actId="27636"/>
          <ac:spMkLst>
            <pc:docMk/>
            <pc:sldMk cId="390865408" sldId="610"/>
            <ac:spMk id="9" creationId="{3D92D5D3-567A-4166-84DF-CC67D02DAF19}"/>
          </ac:spMkLst>
        </pc:spChg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2504312415" sldId="611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3692200376" sldId="613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166771048" sldId="628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245351006" sldId="629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789497317" sldId="630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3110768334" sldId="684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692788560" sldId="685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3604614673" sldId="686"/>
        </pc:sldMkLst>
      </pc:sldChg>
      <pc:sldChg chg="delSp modSp del mod ord">
        <pc:chgData name="Ella Eyckmans" userId="e6c4487436fb0ab8" providerId="LiveId" clId="{A9DE6653-033B-A049-9373-87E441BBB651}" dt="2021-12-01T16:28:10.378" v="1037" actId="2696"/>
        <pc:sldMkLst>
          <pc:docMk/>
          <pc:sldMk cId="2394475065" sldId="806"/>
        </pc:sldMkLst>
        <pc:spChg chg="mod">
          <ac:chgData name="Ella Eyckmans" userId="e6c4487436fb0ab8" providerId="LiveId" clId="{A9DE6653-033B-A049-9373-87E441BBB651}" dt="2021-12-01T13:35:08.249" v="875" actId="20577"/>
          <ac:spMkLst>
            <pc:docMk/>
            <pc:sldMk cId="2394475065" sldId="806"/>
            <ac:spMk id="3" creationId="{5E1A707E-FCE5-9141-B20F-841FD34CCD20}"/>
          </ac:spMkLst>
        </pc:spChg>
        <pc:spChg chg="del">
          <ac:chgData name="Ella Eyckmans" userId="e6c4487436fb0ab8" providerId="LiveId" clId="{A9DE6653-033B-A049-9373-87E441BBB651}" dt="2021-12-01T13:34:50.477" v="869" actId="478"/>
          <ac:spMkLst>
            <pc:docMk/>
            <pc:sldMk cId="2394475065" sldId="806"/>
            <ac:spMk id="8" creationId="{BABDD847-866B-B041-AFB0-6ED7A2B02577}"/>
          </ac:spMkLst>
        </pc:spChg>
      </pc:sldChg>
      <pc:sldChg chg="ord">
        <pc:chgData name="Ella Eyckmans" userId="e6c4487436fb0ab8" providerId="LiveId" clId="{A9DE6653-033B-A049-9373-87E441BBB651}" dt="2021-12-01T13:14:19.851" v="55" actId="20578"/>
        <pc:sldMkLst>
          <pc:docMk/>
          <pc:sldMk cId="4005608953" sldId="808"/>
        </pc:sldMkLst>
      </pc:sldChg>
      <pc:sldChg chg="add del">
        <pc:chgData name="Ella Eyckmans" userId="e6c4487436fb0ab8" providerId="LiveId" clId="{A9DE6653-033B-A049-9373-87E441BBB651}" dt="2021-12-01T13:34:35.768" v="867" actId="2696"/>
        <pc:sldMkLst>
          <pc:docMk/>
          <pc:sldMk cId="2487321929" sldId="824"/>
        </pc:sldMkLst>
      </pc:sldChg>
      <pc:sldChg chg="del">
        <pc:chgData name="Ella Eyckmans" userId="e6c4487436fb0ab8" providerId="LiveId" clId="{A9DE6653-033B-A049-9373-87E441BBB651}" dt="2021-12-01T11:31:21.458" v="10" actId="2696"/>
        <pc:sldMkLst>
          <pc:docMk/>
          <pc:sldMk cId="3640952379" sldId="827"/>
        </pc:sldMkLst>
      </pc:sldChg>
      <pc:sldChg chg="del">
        <pc:chgData name="Ella Eyckmans" userId="e6c4487436fb0ab8" providerId="LiveId" clId="{A9DE6653-033B-A049-9373-87E441BBB651}" dt="2021-12-01T11:31:17.176" v="3" actId="2696"/>
        <pc:sldMkLst>
          <pc:docMk/>
          <pc:sldMk cId="3532746386" sldId="832"/>
        </pc:sldMkLst>
      </pc:sldChg>
      <pc:sldChg chg="del">
        <pc:chgData name="Ella Eyckmans" userId="e6c4487436fb0ab8" providerId="LiveId" clId="{A9DE6653-033B-A049-9373-87E441BBB651}" dt="2021-12-01T11:31:21.740" v="11" actId="2696"/>
        <pc:sldMkLst>
          <pc:docMk/>
          <pc:sldMk cId="2163198464" sldId="834"/>
        </pc:sldMkLst>
      </pc:sldChg>
      <pc:sldChg chg="del">
        <pc:chgData name="Ella Eyckmans" userId="e6c4487436fb0ab8" providerId="LiveId" clId="{A9DE6653-033B-A049-9373-87E441BBB651}" dt="2021-12-01T11:31:22.084" v="12" actId="2696"/>
        <pc:sldMkLst>
          <pc:docMk/>
          <pc:sldMk cId="2800205507" sldId="835"/>
        </pc:sldMkLst>
      </pc:sldChg>
      <pc:sldChg chg="del">
        <pc:chgData name="Ella Eyckmans" userId="e6c4487436fb0ab8" providerId="LiveId" clId="{A9DE6653-033B-A049-9373-87E441BBB651}" dt="2021-12-01T11:31:35.527" v="19" actId="2696"/>
        <pc:sldMkLst>
          <pc:docMk/>
          <pc:sldMk cId="1607966269" sldId="839"/>
        </pc:sldMkLst>
      </pc:sldChg>
      <pc:sldChg chg="ord">
        <pc:chgData name="Ella Eyckmans" userId="e6c4487436fb0ab8" providerId="LiveId" clId="{A9DE6653-033B-A049-9373-87E441BBB651}" dt="2021-12-01T13:14:03.833" v="48" actId="20578"/>
        <pc:sldMkLst>
          <pc:docMk/>
          <pc:sldMk cId="3371054083" sldId="843"/>
        </pc:sldMkLst>
      </pc:sldChg>
      <pc:sldChg chg="modSp mod">
        <pc:chgData name="Ella Eyckmans" userId="e6c4487436fb0ab8" providerId="LiveId" clId="{A9DE6653-033B-A049-9373-87E441BBB651}" dt="2021-12-01T16:15:29.022" v="955" actId="20577"/>
        <pc:sldMkLst>
          <pc:docMk/>
          <pc:sldMk cId="4264825412" sldId="844"/>
        </pc:sldMkLst>
        <pc:spChg chg="mod">
          <ac:chgData name="Ella Eyckmans" userId="e6c4487436fb0ab8" providerId="LiveId" clId="{A9DE6653-033B-A049-9373-87E441BBB651}" dt="2021-12-01T16:15:29.022" v="955" actId="20577"/>
          <ac:spMkLst>
            <pc:docMk/>
            <pc:sldMk cId="4264825412" sldId="844"/>
            <ac:spMk id="5" creationId="{E0500C67-31E6-954B-91CE-528190466E80}"/>
          </ac:spMkLst>
        </pc:spChg>
      </pc:sldChg>
      <pc:sldChg chg="addSp delSp modSp mod">
        <pc:chgData name="Ella Eyckmans" userId="e6c4487436fb0ab8" providerId="LiveId" clId="{A9DE6653-033B-A049-9373-87E441BBB651}" dt="2021-12-01T16:15:35.377" v="957"/>
        <pc:sldMkLst>
          <pc:docMk/>
          <pc:sldMk cId="895444920" sldId="845"/>
        </pc:sldMkLst>
        <pc:spChg chg="del">
          <ac:chgData name="Ella Eyckmans" userId="e6c4487436fb0ab8" providerId="LiveId" clId="{A9DE6653-033B-A049-9373-87E441BBB651}" dt="2021-12-01T16:15:34.931" v="956" actId="478"/>
          <ac:spMkLst>
            <pc:docMk/>
            <pc:sldMk cId="895444920" sldId="845"/>
            <ac:spMk id="5" creationId="{E0500C67-31E6-954B-91CE-528190466E80}"/>
          </ac:spMkLst>
        </pc:spChg>
        <pc:spChg chg="add mod">
          <ac:chgData name="Ella Eyckmans" userId="e6c4487436fb0ab8" providerId="LiveId" clId="{A9DE6653-033B-A049-9373-87E441BBB651}" dt="2021-12-01T16:15:35.377" v="957"/>
          <ac:spMkLst>
            <pc:docMk/>
            <pc:sldMk cId="895444920" sldId="845"/>
            <ac:spMk id="7" creationId="{C798F5AC-C36C-F247-AA92-84E439F4BC52}"/>
          </ac:spMkLst>
        </pc:spChg>
      </pc:sldChg>
      <pc:sldChg chg="addSp delSp modSp mod">
        <pc:chgData name="Ella Eyckmans" userId="e6c4487436fb0ab8" providerId="LiveId" clId="{A9DE6653-033B-A049-9373-87E441BBB651}" dt="2021-12-01T16:15:38.005" v="959"/>
        <pc:sldMkLst>
          <pc:docMk/>
          <pc:sldMk cId="4041200679" sldId="846"/>
        </pc:sldMkLst>
        <pc:spChg chg="del">
          <ac:chgData name="Ella Eyckmans" userId="e6c4487436fb0ab8" providerId="LiveId" clId="{A9DE6653-033B-A049-9373-87E441BBB651}" dt="2021-12-01T16:15:37.585" v="958" actId="478"/>
          <ac:spMkLst>
            <pc:docMk/>
            <pc:sldMk cId="4041200679" sldId="846"/>
            <ac:spMk id="5" creationId="{E0500C67-31E6-954B-91CE-528190466E80}"/>
          </ac:spMkLst>
        </pc:spChg>
        <pc:spChg chg="add mod">
          <ac:chgData name="Ella Eyckmans" userId="e6c4487436fb0ab8" providerId="LiveId" clId="{A9DE6653-033B-A049-9373-87E441BBB651}" dt="2021-12-01T16:15:38.005" v="959"/>
          <ac:spMkLst>
            <pc:docMk/>
            <pc:sldMk cId="4041200679" sldId="846"/>
            <ac:spMk id="7" creationId="{B5B863D3-ED14-7844-9261-E247EEA7E625}"/>
          </ac:spMkLst>
        </pc:spChg>
      </pc:sldChg>
      <pc:sldChg chg="addSp delSp modSp mod">
        <pc:chgData name="Ella Eyckmans" userId="e6c4487436fb0ab8" providerId="LiveId" clId="{A9DE6653-033B-A049-9373-87E441BBB651}" dt="2021-12-01T16:15:41.187" v="961"/>
        <pc:sldMkLst>
          <pc:docMk/>
          <pc:sldMk cId="1717623966" sldId="847"/>
        </pc:sldMkLst>
        <pc:spChg chg="del">
          <ac:chgData name="Ella Eyckmans" userId="e6c4487436fb0ab8" providerId="LiveId" clId="{A9DE6653-033B-A049-9373-87E441BBB651}" dt="2021-12-01T16:15:40.675" v="960" actId="478"/>
          <ac:spMkLst>
            <pc:docMk/>
            <pc:sldMk cId="1717623966" sldId="847"/>
            <ac:spMk id="5" creationId="{E0500C67-31E6-954B-91CE-528190466E80}"/>
          </ac:spMkLst>
        </pc:spChg>
        <pc:spChg chg="add mod">
          <ac:chgData name="Ella Eyckmans" userId="e6c4487436fb0ab8" providerId="LiveId" clId="{A9DE6653-033B-A049-9373-87E441BBB651}" dt="2021-12-01T16:15:41.187" v="961"/>
          <ac:spMkLst>
            <pc:docMk/>
            <pc:sldMk cId="1717623966" sldId="847"/>
            <ac:spMk id="7" creationId="{2C935085-74E4-E240-946E-41D60E547DB0}"/>
          </ac:spMkLst>
        </pc:spChg>
      </pc:sldChg>
      <pc:sldChg chg="addSp delSp modSp mod">
        <pc:chgData name="Ella Eyckmans" userId="e6c4487436fb0ab8" providerId="LiveId" clId="{A9DE6653-033B-A049-9373-87E441BBB651}" dt="2021-12-01T16:15:45.500" v="963"/>
        <pc:sldMkLst>
          <pc:docMk/>
          <pc:sldMk cId="1903716828" sldId="848"/>
        </pc:sldMkLst>
        <pc:spChg chg="del">
          <ac:chgData name="Ella Eyckmans" userId="e6c4487436fb0ab8" providerId="LiveId" clId="{A9DE6653-033B-A049-9373-87E441BBB651}" dt="2021-12-01T16:15:44.499" v="962" actId="478"/>
          <ac:spMkLst>
            <pc:docMk/>
            <pc:sldMk cId="1903716828" sldId="848"/>
            <ac:spMk id="5" creationId="{E0500C67-31E6-954B-91CE-528190466E80}"/>
          </ac:spMkLst>
        </pc:spChg>
        <pc:spChg chg="add mod">
          <ac:chgData name="Ella Eyckmans" userId="e6c4487436fb0ab8" providerId="LiveId" clId="{A9DE6653-033B-A049-9373-87E441BBB651}" dt="2021-12-01T16:15:45.500" v="963"/>
          <ac:spMkLst>
            <pc:docMk/>
            <pc:sldMk cId="1903716828" sldId="848"/>
            <ac:spMk id="7" creationId="{71704599-5677-B549-A8C3-DA2F3083BD5A}"/>
          </ac:spMkLst>
        </pc:spChg>
      </pc:sldChg>
      <pc:sldChg chg="addSp delSp modSp mod">
        <pc:chgData name="Ella Eyckmans" userId="e6c4487436fb0ab8" providerId="LiveId" clId="{A9DE6653-033B-A049-9373-87E441BBB651}" dt="2021-12-01T16:15:49.953" v="965"/>
        <pc:sldMkLst>
          <pc:docMk/>
          <pc:sldMk cId="3054241461" sldId="849"/>
        </pc:sldMkLst>
        <pc:spChg chg="del">
          <ac:chgData name="Ella Eyckmans" userId="e6c4487436fb0ab8" providerId="LiveId" clId="{A9DE6653-033B-A049-9373-87E441BBB651}" dt="2021-12-01T16:15:49.520" v="964" actId="478"/>
          <ac:spMkLst>
            <pc:docMk/>
            <pc:sldMk cId="3054241461" sldId="849"/>
            <ac:spMk id="10" creationId="{F82CD11B-9B56-5B4E-A9DA-16F60D41ACEB}"/>
          </ac:spMkLst>
        </pc:spChg>
        <pc:spChg chg="add mod">
          <ac:chgData name="Ella Eyckmans" userId="e6c4487436fb0ab8" providerId="LiveId" clId="{A9DE6653-033B-A049-9373-87E441BBB651}" dt="2021-12-01T16:15:49.953" v="965"/>
          <ac:spMkLst>
            <pc:docMk/>
            <pc:sldMk cId="3054241461" sldId="849"/>
            <ac:spMk id="11" creationId="{4A9BB721-1CA1-AC4A-B303-D360EF17D15D}"/>
          </ac:spMkLst>
        </pc:spChg>
      </pc:sldChg>
      <pc:sldChg chg="del">
        <pc:chgData name="Ella Eyckmans" userId="e6c4487436fb0ab8" providerId="LiveId" clId="{A9DE6653-033B-A049-9373-87E441BBB651}" dt="2021-12-01T13:33:42.796" v="864" actId="2696"/>
        <pc:sldMkLst>
          <pc:docMk/>
          <pc:sldMk cId="2285186508" sldId="852"/>
        </pc:sldMkLst>
      </pc:sldChg>
      <pc:sldChg chg="add del">
        <pc:chgData name="Ella Eyckmans" userId="e6c4487436fb0ab8" providerId="LiveId" clId="{A9DE6653-033B-A049-9373-87E441BBB651}" dt="2021-12-01T13:33:28.023" v="863" actId="2696"/>
        <pc:sldMkLst>
          <pc:docMk/>
          <pc:sldMk cId="2370335397" sldId="853"/>
        </pc:sldMkLst>
      </pc:sldChg>
      <pc:sldChg chg="del">
        <pc:chgData name="Ella Eyckmans" userId="e6c4487436fb0ab8" providerId="LiveId" clId="{A9DE6653-033B-A049-9373-87E441BBB651}" dt="2021-12-01T11:31:16.473" v="0" actId="2696"/>
        <pc:sldMkLst>
          <pc:docMk/>
          <pc:sldMk cId="3208305224" sldId="853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806008156" sldId="854"/>
        </pc:sldMkLst>
      </pc:sldChg>
      <pc:sldChg chg="del">
        <pc:chgData name="Ella Eyckmans" userId="e6c4487436fb0ab8" providerId="LiveId" clId="{A9DE6653-033B-A049-9373-87E441BBB651}" dt="2021-12-01T11:31:16.711" v="1" actId="2696"/>
        <pc:sldMkLst>
          <pc:docMk/>
          <pc:sldMk cId="2065233066" sldId="854"/>
        </pc:sldMkLst>
      </pc:sldChg>
      <pc:sldChg chg="del">
        <pc:chgData name="Ella Eyckmans" userId="e6c4487436fb0ab8" providerId="LiveId" clId="{A9DE6653-033B-A049-9373-87E441BBB651}" dt="2021-12-01T11:31:16.926" v="2" actId="2696"/>
        <pc:sldMkLst>
          <pc:docMk/>
          <pc:sldMk cId="774515129" sldId="855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293836154" sldId="855"/>
        </pc:sldMkLst>
      </pc:sldChg>
      <pc:sldChg chg="del">
        <pc:chgData name="Ella Eyckmans" userId="e6c4487436fb0ab8" providerId="LiveId" clId="{A9DE6653-033B-A049-9373-87E441BBB651}" dt="2021-12-01T11:31:37.529" v="20" actId="2696"/>
        <pc:sldMkLst>
          <pc:docMk/>
          <pc:sldMk cId="124738203" sldId="856"/>
        </pc:sldMkLst>
      </pc:sldChg>
      <pc:sldChg chg="modSp add mod">
        <pc:chgData name="Ella Eyckmans" userId="e6c4487436fb0ab8" providerId="LiveId" clId="{A9DE6653-033B-A049-9373-87E441BBB651}" dt="2021-12-01T16:26:36.868" v="1028" actId="5793"/>
        <pc:sldMkLst>
          <pc:docMk/>
          <pc:sldMk cId="4022824502" sldId="856"/>
        </pc:sldMkLst>
        <pc:spChg chg="mod">
          <ac:chgData name="Ella Eyckmans" userId="e6c4487436fb0ab8" providerId="LiveId" clId="{A9DE6653-033B-A049-9373-87E441BBB651}" dt="2021-12-01T16:26:36.868" v="1028" actId="5793"/>
          <ac:spMkLst>
            <pc:docMk/>
            <pc:sldMk cId="4022824502" sldId="856"/>
            <ac:spMk id="3" creationId="{7F90BE0B-602E-4F46-817B-B57A634160F2}"/>
          </ac:spMkLst>
        </pc:spChg>
      </pc:sldChg>
      <pc:sldChg chg="del">
        <pc:chgData name="Ella Eyckmans" userId="e6c4487436fb0ab8" providerId="LiveId" clId="{A9DE6653-033B-A049-9373-87E441BBB651}" dt="2021-12-01T11:31:37.783" v="21" actId="2696"/>
        <pc:sldMkLst>
          <pc:docMk/>
          <pc:sldMk cId="3834996425" sldId="857"/>
        </pc:sldMkLst>
      </pc:sldChg>
      <pc:sldChg chg="del">
        <pc:chgData name="Ella Eyckmans" userId="e6c4487436fb0ab8" providerId="LiveId" clId="{A9DE6653-033B-A049-9373-87E441BBB651}" dt="2021-12-01T11:31:17.860" v="6" actId="2696"/>
        <pc:sldMkLst>
          <pc:docMk/>
          <pc:sldMk cId="702043035" sldId="2070"/>
        </pc:sldMkLst>
      </pc:sldChg>
      <pc:sldChg chg="del">
        <pc:chgData name="Ella Eyckmans" userId="e6c4487436fb0ab8" providerId="LiveId" clId="{A9DE6653-033B-A049-9373-87E441BBB651}" dt="2021-12-01T11:31:17.670" v="5" actId="2696"/>
        <pc:sldMkLst>
          <pc:docMk/>
          <pc:sldMk cId="2500356758" sldId="2071"/>
        </pc:sldMkLst>
      </pc:sldChg>
      <pc:sldChg chg="del">
        <pc:chgData name="Ella Eyckmans" userId="e6c4487436fb0ab8" providerId="LiveId" clId="{A9DE6653-033B-A049-9373-87E441BBB651}" dt="2021-12-01T11:31:22.465" v="13" actId="2696"/>
        <pc:sldMkLst>
          <pc:docMk/>
          <pc:sldMk cId="3273355878" sldId="2072"/>
        </pc:sldMkLst>
      </pc:sldChg>
      <pc:sldChg chg="del">
        <pc:chgData name="Ella Eyckmans" userId="e6c4487436fb0ab8" providerId="LiveId" clId="{A9DE6653-033B-A049-9373-87E441BBB651}" dt="2021-12-01T11:31:22.803" v="14" actId="2696"/>
        <pc:sldMkLst>
          <pc:docMk/>
          <pc:sldMk cId="271869600" sldId="2073"/>
        </pc:sldMkLst>
      </pc:sldChg>
      <pc:sldChg chg="del">
        <pc:chgData name="Ella Eyckmans" userId="e6c4487436fb0ab8" providerId="LiveId" clId="{A9DE6653-033B-A049-9373-87E441BBB651}" dt="2021-12-01T11:31:24.053" v="16" actId="2696"/>
        <pc:sldMkLst>
          <pc:docMk/>
          <pc:sldMk cId="2423102451" sldId="2074"/>
        </pc:sldMkLst>
      </pc:sldChg>
      <pc:sldChg chg="del ord">
        <pc:chgData name="Ella Eyckmans" userId="e6c4487436fb0ab8" providerId="LiveId" clId="{A9DE6653-033B-A049-9373-87E441BBB651}" dt="2021-12-01T13:34:44.769" v="868" actId="2696"/>
        <pc:sldMkLst>
          <pc:docMk/>
          <pc:sldMk cId="85695085" sldId="2075"/>
        </pc:sldMkLst>
      </pc:sldChg>
      <pc:sldChg chg="add ord">
        <pc:chgData name="Ella Eyckmans" userId="e6c4487436fb0ab8" providerId="LiveId" clId="{A9DE6653-033B-A049-9373-87E441BBB651}" dt="2021-12-01T16:26:55.832" v="1030" actId="20578"/>
        <pc:sldMkLst>
          <pc:docMk/>
          <pc:sldMk cId="1365765228" sldId="2076"/>
        </pc:sldMkLst>
      </pc:sldChg>
      <pc:sldChg chg="addSp modSp del mod ord">
        <pc:chgData name="Ella Eyckmans" userId="e6c4487436fb0ab8" providerId="LiveId" clId="{A9DE6653-033B-A049-9373-87E441BBB651}" dt="2021-12-01T16:07:20.196" v="908" actId="2696"/>
        <pc:sldMkLst>
          <pc:docMk/>
          <pc:sldMk cId="3114876451" sldId="2076"/>
        </pc:sldMkLst>
        <pc:spChg chg="mod">
          <ac:chgData name="Ella Eyckmans" userId="e6c4487436fb0ab8" providerId="LiveId" clId="{A9DE6653-033B-A049-9373-87E441BBB651}" dt="2021-12-01T13:20:14.279" v="89" actId="20577"/>
          <ac:spMkLst>
            <pc:docMk/>
            <pc:sldMk cId="3114876451" sldId="2076"/>
            <ac:spMk id="2" creationId="{99F2E2E9-B49F-3946-A3C1-B23079522008}"/>
          </ac:spMkLst>
        </pc:spChg>
        <pc:spChg chg="mod">
          <ac:chgData name="Ella Eyckmans" userId="e6c4487436fb0ab8" providerId="LiveId" clId="{A9DE6653-033B-A049-9373-87E441BBB651}" dt="2021-12-01T16:07:12.081" v="905" actId="207"/>
          <ac:spMkLst>
            <pc:docMk/>
            <pc:sldMk cId="3114876451" sldId="2076"/>
            <ac:spMk id="3" creationId="{833B3E37-E150-6445-BDFA-B09B29497126}"/>
          </ac:spMkLst>
        </pc:spChg>
        <pc:picChg chg="add mod">
          <ac:chgData name="Ella Eyckmans" userId="e6c4487436fb0ab8" providerId="LiveId" clId="{A9DE6653-033B-A049-9373-87E441BBB651}" dt="2021-12-01T13:35:46.874" v="888" actId="1035"/>
          <ac:picMkLst>
            <pc:docMk/>
            <pc:sldMk cId="3114876451" sldId="2076"/>
            <ac:picMk id="3074" creationId="{C07B5087-4F34-054A-8AEB-7D0046C8F6C6}"/>
          </ac:picMkLst>
        </pc:picChg>
      </pc:sldChg>
      <pc:sldChg chg="addSp delSp modSp add mod delAnim">
        <pc:chgData name="Ella Eyckmans" userId="e6c4487436fb0ab8" providerId="LiveId" clId="{A9DE6653-033B-A049-9373-87E441BBB651}" dt="2021-12-01T13:19:48.754" v="84"/>
        <pc:sldMkLst>
          <pc:docMk/>
          <pc:sldMk cId="1485089460" sldId="2077"/>
        </pc:sldMkLst>
        <pc:spChg chg="mod">
          <ac:chgData name="Ella Eyckmans" userId="e6c4487436fb0ab8" providerId="LiveId" clId="{A9DE6653-033B-A049-9373-87E441BBB651}" dt="2021-12-01T13:18:37.009" v="66" actId="20577"/>
          <ac:spMkLst>
            <pc:docMk/>
            <pc:sldMk cId="1485089460" sldId="2077"/>
            <ac:spMk id="2" creationId="{066ACD01-B73D-4913-AA2A-7299AE0A669B}"/>
          </ac:spMkLst>
        </pc:spChg>
        <pc:spChg chg="mod">
          <ac:chgData name="Ella Eyckmans" userId="e6c4487436fb0ab8" providerId="LiveId" clId="{A9DE6653-033B-A049-9373-87E441BBB651}" dt="2021-12-01T13:18:55.437" v="77" actId="13926"/>
          <ac:spMkLst>
            <pc:docMk/>
            <pc:sldMk cId="1485089460" sldId="2077"/>
            <ac:spMk id="3" creationId="{B7944441-B90F-4CB9-80CC-5ABCD2BCD0E6}"/>
          </ac:spMkLst>
        </pc:spChg>
        <pc:spChg chg="del">
          <ac:chgData name="Ella Eyckmans" userId="e6c4487436fb0ab8" providerId="LiveId" clId="{A9DE6653-033B-A049-9373-87E441BBB651}" dt="2021-12-01T13:18:46.624" v="75" actId="478"/>
          <ac:spMkLst>
            <pc:docMk/>
            <pc:sldMk cId="1485089460" sldId="2077"/>
            <ac:spMk id="5" creationId="{5D38A59A-C6E0-C54D-8A67-A1189B88AA3A}"/>
          </ac:spMkLst>
        </pc:spChg>
        <pc:picChg chg="add mod">
          <ac:chgData name="Ella Eyckmans" userId="e6c4487436fb0ab8" providerId="LiveId" clId="{A9DE6653-033B-A049-9373-87E441BBB651}" dt="2021-12-01T13:19:48.754" v="84"/>
          <ac:picMkLst>
            <pc:docMk/>
            <pc:sldMk cId="1485089460" sldId="2077"/>
            <ac:picMk id="6" creationId="{E24B38D5-4324-6747-A606-2E1D3DAF57BB}"/>
          </ac:picMkLst>
        </pc:picChg>
      </pc:sldChg>
      <pc:sldChg chg="add del">
        <pc:chgData name="Ella Eyckmans" userId="e6c4487436fb0ab8" providerId="LiveId" clId="{A9DE6653-033B-A049-9373-87E441BBB651}" dt="2021-12-01T13:19:33.379" v="80"/>
        <pc:sldMkLst>
          <pc:docMk/>
          <pc:sldMk cId="2344954488" sldId="2078"/>
        </pc:sldMkLst>
      </pc:sldChg>
      <pc:sldChg chg="delSp modSp add mod ord">
        <pc:chgData name="Ella Eyckmans" userId="e6c4487436fb0ab8" providerId="LiveId" clId="{A9DE6653-033B-A049-9373-87E441BBB651}" dt="2021-12-01T16:26:55.832" v="1030" actId="20578"/>
        <pc:sldMkLst>
          <pc:docMk/>
          <pc:sldMk cId="2479490378" sldId="2078"/>
        </pc:sldMkLst>
        <pc:spChg chg="mod">
          <ac:chgData name="Ella Eyckmans" userId="e6c4487436fb0ab8" providerId="LiveId" clId="{A9DE6653-033B-A049-9373-87E441BBB651}" dt="2021-12-01T16:25:16.337" v="1013" actId="20577"/>
          <ac:spMkLst>
            <pc:docMk/>
            <pc:sldMk cId="2479490378" sldId="2078"/>
            <ac:spMk id="3" creationId="{5E1A707E-FCE5-9141-B20F-841FD34CCD20}"/>
          </ac:spMkLst>
        </pc:spChg>
        <pc:spChg chg="del">
          <ac:chgData name="Ella Eyckmans" userId="e6c4487436fb0ab8" providerId="LiveId" clId="{A9DE6653-033B-A049-9373-87E441BBB651}" dt="2021-12-01T16:25:06.392" v="995" actId="478"/>
          <ac:spMkLst>
            <pc:docMk/>
            <pc:sldMk cId="2479490378" sldId="2078"/>
            <ac:spMk id="8" creationId="{BABDD847-866B-B041-AFB0-6ED7A2B02577}"/>
          </ac:spMkLst>
        </pc:spChg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321012811" sldId="2079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3824478642" sldId="2080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2273518689" sldId="2081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4068421644" sldId="2082"/>
        </pc:sldMkLst>
      </pc:sldChg>
      <pc:sldChg chg="add">
        <pc:chgData name="Ella Eyckmans" userId="e6c4487436fb0ab8" providerId="LiveId" clId="{A9DE6653-033B-A049-9373-87E441BBB651}" dt="2021-12-01T13:29:49.110" v="765"/>
        <pc:sldMkLst>
          <pc:docMk/>
          <pc:sldMk cId="1717341240" sldId="2083"/>
        </pc:sldMkLst>
      </pc:sldChg>
      <pc:sldChg chg="delSp modSp add mod">
        <pc:chgData name="Ella Eyckmans" userId="e6c4487436fb0ab8" providerId="LiveId" clId="{A9DE6653-033B-A049-9373-87E441BBB651}" dt="2021-12-01T16:29:23.154" v="1043" actId="14100"/>
        <pc:sldMkLst>
          <pc:docMk/>
          <pc:sldMk cId="2583702100" sldId="2084"/>
        </pc:sldMkLst>
        <pc:spChg chg="mod">
          <ac:chgData name="Ella Eyckmans" userId="e6c4487436fb0ab8" providerId="LiveId" clId="{A9DE6653-033B-A049-9373-87E441BBB651}" dt="2021-12-01T13:31:10.408" v="772" actId="20577"/>
          <ac:spMkLst>
            <pc:docMk/>
            <pc:sldMk cId="2583702100" sldId="2084"/>
            <ac:spMk id="2" creationId="{173958E5-D6AD-4745-9991-1EBE750FFEF9}"/>
          </ac:spMkLst>
        </pc:spChg>
        <pc:spChg chg="mod">
          <ac:chgData name="Ella Eyckmans" userId="e6c4487436fb0ab8" providerId="LiveId" clId="{A9DE6653-033B-A049-9373-87E441BBB651}" dt="2021-12-01T16:29:23.154" v="1043" actId="14100"/>
          <ac:spMkLst>
            <pc:docMk/>
            <pc:sldMk cId="2583702100" sldId="2084"/>
            <ac:spMk id="3" creationId="{6D332CB6-4C30-4A0F-9936-BF60D4F224F6}"/>
          </ac:spMkLst>
        </pc:spChg>
        <pc:spChg chg="del">
          <ac:chgData name="Ella Eyckmans" userId="e6c4487436fb0ab8" providerId="LiveId" clId="{A9DE6653-033B-A049-9373-87E441BBB651}" dt="2021-12-01T13:31:57.368" v="801" actId="478"/>
          <ac:spMkLst>
            <pc:docMk/>
            <pc:sldMk cId="2583702100" sldId="2084"/>
            <ac:spMk id="5" creationId="{40BF4C5F-596C-6F46-9192-3D059ED319E1}"/>
          </ac:spMkLst>
        </pc:spChg>
      </pc:sldChg>
      <pc:sldChg chg="add">
        <pc:chgData name="Ella Eyckmans" userId="e6c4487436fb0ab8" providerId="LiveId" clId="{A9DE6653-033B-A049-9373-87E441BBB651}" dt="2021-12-01T13:33:44.771" v="865"/>
        <pc:sldMkLst>
          <pc:docMk/>
          <pc:sldMk cId="3949988779" sldId="2085"/>
        </pc:sldMkLst>
      </pc:sldChg>
      <pc:sldChg chg="addSp delSp modSp new mod">
        <pc:chgData name="Ella Eyckmans" userId="e6c4487436fb0ab8" providerId="LiveId" clId="{A9DE6653-033B-A049-9373-87E441BBB651}" dt="2021-12-01T16:13:57.397" v="941" actId="1076"/>
        <pc:sldMkLst>
          <pc:docMk/>
          <pc:sldMk cId="631498540" sldId="2086"/>
        </pc:sldMkLst>
        <pc:spChg chg="mod">
          <ac:chgData name="Ella Eyckmans" userId="e6c4487436fb0ab8" providerId="LiveId" clId="{A9DE6653-033B-A049-9373-87E441BBB651}" dt="2021-12-01T16:13:50.309" v="934" actId="20577"/>
          <ac:spMkLst>
            <pc:docMk/>
            <pc:sldMk cId="631498540" sldId="2086"/>
            <ac:spMk id="2" creationId="{71BF32F5-092F-404C-9187-0EC13F6F30CD}"/>
          </ac:spMkLst>
        </pc:spChg>
        <pc:spChg chg="del">
          <ac:chgData name="Ella Eyckmans" userId="e6c4487436fb0ab8" providerId="LiveId" clId="{A9DE6653-033B-A049-9373-87E441BBB651}" dt="2021-12-01T16:13:51.965" v="935"/>
          <ac:spMkLst>
            <pc:docMk/>
            <pc:sldMk cId="631498540" sldId="2086"/>
            <ac:spMk id="3" creationId="{2EB28FA2-C9A0-214C-951F-DFAE8897F548}"/>
          </ac:spMkLst>
        </pc:spChg>
        <pc:picChg chg="add mod">
          <ac:chgData name="Ella Eyckmans" userId="e6c4487436fb0ab8" providerId="LiveId" clId="{A9DE6653-033B-A049-9373-87E441BBB651}" dt="2021-12-01T16:13:57.397" v="941" actId="1076"/>
          <ac:picMkLst>
            <pc:docMk/>
            <pc:sldMk cId="631498540" sldId="2086"/>
            <ac:picMk id="5" creationId="{A2531995-074E-524D-92E5-6ECD9167EF8A}"/>
          </ac:picMkLst>
        </pc:picChg>
      </pc:sldChg>
    </pc:docChg>
  </pc:docChgLst>
  <pc:docChgLst>
    <pc:chgData name="Ella Eyckmans" userId="e6c4487436fb0ab8" providerId="LiveId" clId="{5A04BFD7-F327-6947-96CC-09BE16EFB262}"/>
    <pc:docChg chg="undo custSel addSld delSld modSld sldOrd">
      <pc:chgData name="Ella Eyckmans" userId="e6c4487436fb0ab8" providerId="LiveId" clId="{5A04BFD7-F327-6947-96CC-09BE16EFB262}" dt="2021-11-30T10:07:13.826" v="1659" actId="478"/>
      <pc:docMkLst>
        <pc:docMk/>
      </pc:docMkLst>
      <pc:sldChg chg="modSp mod">
        <pc:chgData name="Ella Eyckmans" userId="e6c4487436fb0ab8" providerId="LiveId" clId="{5A04BFD7-F327-6947-96CC-09BE16EFB262}" dt="2021-11-29T13:43:59.402" v="20" actId="20577"/>
        <pc:sldMkLst>
          <pc:docMk/>
          <pc:sldMk cId="3825545996" sldId="257"/>
        </pc:sldMkLst>
        <pc:spChg chg="mod">
          <ac:chgData name="Ella Eyckmans" userId="e6c4487436fb0ab8" providerId="LiveId" clId="{5A04BFD7-F327-6947-96CC-09BE16EFB262}" dt="2021-11-29T13:43:59.402" v="20" actId="20577"/>
          <ac:spMkLst>
            <pc:docMk/>
            <pc:sldMk cId="3825545996" sldId="257"/>
            <ac:spMk id="3" creationId="{103A8A61-FD22-43CA-80C7-5FC1D08E29C5}"/>
          </ac:spMkLst>
        </pc:spChg>
      </pc:sldChg>
      <pc:sldChg chg="del">
        <pc:chgData name="Ella Eyckmans" userId="e6c4487436fb0ab8" providerId="LiveId" clId="{5A04BFD7-F327-6947-96CC-09BE16EFB262}" dt="2021-11-29T13:44:54.799" v="45" actId="2696"/>
        <pc:sldMkLst>
          <pc:docMk/>
          <pc:sldMk cId="1568801199" sldId="259"/>
        </pc:sldMkLst>
      </pc:sldChg>
      <pc:sldChg chg="del">
        <pc:chgData name="Ella Eyckmans" userId="e6c4487436fb0ab8" providerId="LiveId" clId="{5A04BFD7-F327-6947-96CC-09BE16EFB262}" dt="2021-11-29T13:44:55.086" v="46" actId="2696"/>
        <pc:sldMkLst>
          <pc:docMk/>
          <pc:sldMk cId="3371766764" sldId="260"/>
        </pc:sldMkLst>
      </pc:sldChg>
      <pc:sldChg chg="del">
        <pc:chgData name="Ella Eyckmans" userId="e6c4487436fb0ab8" providerId="LiveId" clId="{5A04BFD7-F327-6947-96CC-09BE16EFB262}" dt="2021-11-29T13:44:55.849" v="48" actId="2696"/>
        <pc:sldMkLst>
          <pc:docMk/>
          <pc:sldMk cId="448401837" sldId="261"/>
        </pc:sldMkLst>
      </pc:sldChg>
      <pc:sldChg chg="add del">
        <pc:chgData name="Ella Eyckmans" userId="e6c4487436fb0ab8" providerId="LiveId" clId="{5A04BFD7-F327-6947-96CC-09BE16EFB262}" dt="2021-11-29T13:48:46.389" v="73" actId="2696"/>
        <pc:sldMkLst>
          <pc:docMk/>
          <pc:sldMk cId="1433507090" sldId="262"/>
        </pc:sldMkLst>
      </pc:sldChg>
      <pc:sldChg chg="del">
        <pc:chgData name="Ella Eyckmans" userId="e6c4487436fb0ab8" providerId="LiveId" clId="{5A04BFD7-F327-6947-96CC-09BE16EFB262}" dt="2021-11-29T13:44:55.399" v="47" actId="2696"/>
        <pc:sldMkLst>
          <pc:docMk/>
          <pc:sldMk cId="4112132302" sldId="262"/>
        </pc:sldMkLst>
      </pc:sldChg>
      <pc:sldChg chg="modSp add del mod ord modAnim">
        <pc:chgData name="Ella Eyckmans" userId="e6c4487436fb0ab8" providerId="LiveId" clId="{5A04BFD7-F327-6947-96CC-09BE16EFB262}" dt="2021-11-30T08:17:20.337" v="957" actId="20577"/>
        <pc:sldMkLst>
          <pc:docMk/>
          <pc:sldMk cId="3789343026" sldId="291"/>
        </pc:sldMkLst>
        <pc:spChg chg="mod">
          <ac:chgData name="Ella Eyckmans" userId="e6c4487436fb0ab8" providerId="LiveId" clId="{5A04BFD7-F327-6947-96CC-09BE16EFB262}" dt="2021-11-30T08:13:21.152" v="859" actId="1076"/>
          <ac:spMkLst>
            <pc:docMk/>
            <pc:sldMk cId="3789343026" sldId="291"/>
            <ac:spMk id="2" creationId="{AAA08D9A-55FB-3D43-A1F6-32A954B6252B}"/>
          </ac:spMkLst>
        </pc:spChg>
        <pc:spChg chg="mod">
          <ac:chgData name="Ella Eyckmans" userId="e6c4487436fb0ab8" providerId="LiveId" clId="{5A04BFD7-F327-6947-96CC-09BE16EFB262}" dt="2021-11-30T08:17:20.337" v="957" actId="20577"/>
          <ac:spMkLst>
            <pc:docMk/>
            <pc:sldMk cId="3789343026" sldId="291"/>
            <ac:spMk id="3" creationId="{86A790BA-0C7B-4F4D-B00A-69E3D1A5CFE9}"/>
          </ac:spMkLst>
        </pc:spChg>
        <pc:spChg chg="mod">
          <ac:chgData name="Ella Eyckmans" userId="e6c4487436fb0ab8" providerId="LiveId" clId="{5A04BFD7-F327-6947-96CC-09BE16EFB262}" dt="2021-11-30T08:14:56.450" v="917" actId="20577"/>
          <ac:spMkLst>
            <pc:docMk/>
            <pc:sldMk cId="3789343026" sldId="291"/>
            <ac:spMk id="4" creationId="{C5D3EA79-D70D-4A84-B406-8947EB117EFC}"/>
          </ac:spMkLst>
        </pc:spChg>
        <pc:spChg chg="mod">
          <ac:chgData name="Ella Eyckmans" userId="e6c4487436fb0ab8" providerId="LiveId" clId="{5A04BFD7-F327-6947-96CC-09BE16EFB262}" dt="2021-11-30T08:14:06.737" v="900" actId="20577"/>
          <ac:spMkLst>
            <pc:docMk/>
            <pc:sldMk cId="3789343026" sldId="291"/>
            <ac:spMk id="5" creationId="{DD4479E3-5DCF-44C8-8247-4EBAB0D88554}"/>
          </ac:spMkLst>
        </pc:spChg>
        <pc:spChg chg="mod">
          <ac:chgData name="Ella Eyckmans" userId="e6c4487436fb0ab8" providerId="LiveId" clId="{5A04BFD7-F327-6947-96CC-09BE16EFB262}" dt="2021-11-29T18:38:14.183" v="108" actId="207"/>
          <ac:spMkLst>
            <pc:docMk/>
            <pc:sldMk cId="3789343026" sldId="291"/>
            <ac:spMk id="6" creationId="{41C823DB-82EF-447A-8D5C-DB4ED4674308}"/>
          </ac:spMkLst>
        </pc:spChg>
        <pc:spChg chg="mod">
          <ac:chgData name="Ella Eyckmans" userId="e6c4487436fb0ab8" providerId="LiveId" clId="{5A04BFD7-F327-6947-96CC-09BE16EFB262}" dt="2021-11-29T18:38:45.123" v="112" actId="20577"/>
          <ac:spMkLst>
            <pc:docMk/>
            <pc:sldMk cId="3789343026" sldId="291"/>
            <ac:spMk id="9" creationId="{25C99E1E-FEFB-42CF-8C60-6EF2E5195803}"/>
          </ac:spMkLst>
        </pc:spChg>
      </pc:sldChg>
      <pc:sldChg chg="add del ord">
        <pc:chgData name="Ella Eyckmans" userId="e6c4487436fb0ab8" providerId="LiveId" clId="{5A04BFD7-F327-6947-96CC-09BE16EFB262}" dt="2021-11-29T18:36:30.091" v="88" actId="2696"/>
        <pc:sldMkLst>
          <pc:docMk/>
          <pc:sldMk cId="1527630724" sldId="292"/>
        </pc:sldMkLst>
      </pc:sldChg>
      <pc:sldChg chg="del">
        <pc:chgData name="Ella Eyckmans" userId="e6c4487436fb0ab8" providerId="LiveId" clId="{5A04BFD7-F327-6947-96CC-09BE16EFB262}" dt="2021-11-29T13:44:10.185" v="34" actId="2696"/>
        <pc:sldMkLst>
          <pc:docMk/>
          <pc:sldMk cId="4125569554" sldId="293"/>
        </pc:sldMkLst>
      </pc:sldChg>
      <pc:sldChg chg="del">
        <pc:chgData name="Ella Eyckmans" userId="e6c4487436fb0ab8" providerId="LiveId" clId="{5A04BFD7-F327-6947-96CC-09BE16EFB262}" dt="2021-11-29T13:44:18.978" v="42" actId="2696"/>
        <pc:sldMkLst>
          <pc:docMk/>
          <pc:sldMk cId="3482885862" sldId="298"/>
        </pc:sldMkLst>
      </pc:sldChg>
      <pc:sldChg chg="del">
        <pc:chgData name="Ella Eyckmans" userId="e6c4487436fb0ab8" providerId="LiveId" clId="{5A04BFD7-F327-6947-96CC-09BE16EFB262}" dt="2021-11-29T13:44:09.865" v="33" actId="2696"/>
        <pc:sldMkLst>
          <pc:docMk/>
          <pc:sldMk cId="2944635470" sldId="341"/>
        </pc:sldMkLst>
      </pc:sldChg>
      <pc:sldChg chg="del">
        <pc:chgData name="Ella Eyckmans" userId="e6c4487436fb0ab8" providerId="LiveId" clId="{5A04BFD7-F327-6947-96CC-09BE16EFB262}" dt="2021-11-29T13:45:06.564" v="60" actId="2696"/>
        <pc:sldMkLst>
          <pc:docMk/>
          <pc:sldMk cId="3202035359" sldId="473"/>
        </pc:sldMkLst>
      </pc:sldChg>
      <pc:sldChg chg="del">
        <pc:chgData name="Ella Eyckmans" userId="e6c4487436fb0ab8" providerId="LiveId" clId="{5A04BFD7-F327-6947-96CC-09BE16EFB262}" dt="2021-11-29T13:45:05.733" v="59" actId="2696"/>
        <pc:sldMkLst>
          <pc:docMk/>
          <pc:sldMk cId="1261523222" sldId="538"/>
        </pc:sldMkLst>
      </pc:sldChg>
      <pc:sldChg chg="add del">
        <pc:chgData name="Ella Eyckmans" userId="e6c4487436fb0ab8" providerId="LiveId" clId="{5A04BFD7-F327-6947-96CC-09BE16EFB262}" dt="2021-11-29T19:40:48.611" v="769" actId="2696"/>
        <pc:sldMkLst>
          <pc:docMk/>
          <pc:sldMk cId="4040533041" sldId="543"/>
        </pc:sldMkLst>
      </pc:sldChg>
      <pc:sldChg chg="del">
        <pc:chgData name="Ella Eyckmans" userId="e6c4487436fb0ab8" providerId="LiveId" clId="{5A04BFD7-F327-6947-96CC-09BE16EFB262}" dt="2021-11-29T13:44:11.850" v="39" actId="2696"/>
        <pc:sldMkLst>
          <pc:docMk/>
          <pc:sldMk cId="2900086212" sldId="544"/>
        </pc:sldMkLst>
      </pc:sldChg>
      <pc:sldChg chg="del">
        <pc:chgData name="Ella Eyckmans" userId="e6c4487436fb0ab8" providerId="LiveId" clId="{5A04BFD7-F327-6947-96CC-09BE16EFB262}" dt="2021-11-29T13:44:10.603" v="35" actId="2696"/>
        <pc:sldMkLst>
          <pc:docMk/>
          <pc:sldMk cId="2569061238" sldId="546"/>
        </pc:sldMkLst>
      </pc:sldChg>
      <pc:sldChg chg="addSp delSp add del ord setBg delDesignElem">
        <pc:chgData name="Ella Eyckmans" userId="e6c4487436fb0ab8" providerId="LiveId" clId="{5A04BFD7-F327-6947-96CC-09BE16EFB262}" dt="2021-11-29T19:15:55.789" v="496" actId="20578"/>
        <pc:sldMkLst>
          <pc:docMk/>
          <pc:sldMk cId="190877264" sldId="548"/>
        </pc:sldMkLst>
        <pc:spChg chg="add del">
          <ac:chgData name="Ella Eyckmans" userId="e6c4487436fb0ab8" providerId="LiveId" clId="{5A04BFD7-F327-6947-96CC-09BE16EFB262}" dt="2021-11-29T13:48:20.709" v="68"/>
          <ac:spMkLst>
            <pc:docMk/>
            <pc:sldMk cId="190877264" sldId="548"/>
            <ac:spMk id="8" creationId="{DD8F1FFB-5F90-4FEF-9CD9-AFBD5DE6B9B2}"/>
          </ac:spMkLst>
        </pc:spChg>
        <pc:cxnChg chg="add del">
          <ac:chgData name="Ella Eyckmans" userId="e6c4487436fb0ab8" providerId="LiveId" clId="{5A04BFD7-F327-6947-96CC-09BE16EFB262}" dt="2021-11-29T13:48:20.709" v="68"/>
          <ac:cxnSpMkLst>
            <pc:docMk/>
            <pc:sldMk cId="190877264" sldId="548"/>
            <ac:cxnSpMk id="10" creationId="{AB43FA47-BA5F-408C-A681-89DC58E9E2A6}"/>
          </ac:cxnSpMkLst>
        </pc:cxnChg>
      </pc:sldChg>
      <pc:sldChg chg="del">
        <pc:chgData name="Ella Eyckmans" userId="e6c4487436fb0ab8" providerId="LiveId" clId="{5A04BFD7-F327-6947-96CC-09BE16EFB262}" dt="2021-11-29T13:44:53.576" v="43" actId="2696"/>
        <pc:sldMkLst>
          <pc:docMk/>
          <pc:sldMk cId="4123100673" sldId="549"/>
        </pc:sldMkLst>
      </pc:sldChg>
      <pc:sldChg chg="del">
        <pc:chgData name="Ella Eyckmans" userId="e6c4487436fb0ab8" providerId="LiveId" clId="{5A04BFD7-F327-6947-96CC-09BE16EFB262}" dt="2021-11-29T13:44:11.581" v="38" actId="2696"/>
        <pc:sldMkLst>
          <pc:docMk/>
          <pc:sldMk cId="1499988605" sldId="555"/>
        </pc:sldMkLst>
      </pc:sldChg>
      <pc:sldChg chg="add del">
        <pc:chgData name="Ella Eyckmans" userId="e6c4487436fb0ab8" providerId="LiveId" clId="{5A04BFD7-F327-6947-96CC-09BE16EFB262}" dt="2021-11-29T13:48:24.596" v="69"/>
        <pc:sldMkLst>
          <pc:docMk/>
          <pc:sldMk cId="2933922939" sldId="558"/>
        </pc:sldMkLst>
      </pc:sldChg>
      <pc:sldChg chg="modSp add del mod">
        <pc:chgData name="Ella Eyckmans" userId="e6c4487436fb0ab8" providerId="LiveId" clId="{5A04BFD7-F327-6947-96CC-09BE16EFB262}" dt="2021-11-29T13:48:24.596" v="69"/>
        <pc:sldMkLst>
          <pc:docMk/>
          <pc:sldMk cId="2817880554" sldId="560"/>
        </pc:sldMkLst>
        <pc:spChg chg="mod">
          <ac:chgData name="Ella Eyckmans" userId="e6c4487436fb0ab8" providerId="LiveId" clId="{5A04BFD7-F327-6947-96CC-09BE16EFB262}" dt="2021-11-29T13:48:20.709" v="68"/>
          <ac:spMkLst>
            <pc:docMk/>
            <pc:sldMk cId="2817880554" sldId="560"/>
            <ac:spMk id="3" creationId="{CF0CD4C5-0844-428B-B112-6181E84D9CD6}"/>
          </ac:spMkLst>
        </pc:spChg>
      </pc:sldChg>
      <pc:sldChg chg="add del">
        <pc:chgData name="Ella Eyckmans" userId="e6c4487436fb0ab8" providerId="LiveId" clId="{5A04BFD7-F327-6947-96CC-09BE16EFB262}" dt="2021-11-29T18:51:52.037" v="149" actId="2696"/>
        <pc:sldMkLst>
          <pc:docMk/>
          <pc:sldMk cId="550424629" sldId="561"/>
        </pc:sldMkLst>
      </pc:sldChg>
      <pc:sldChg chg="add del">
        <pc:chgData name="Ella Eyckmans" userId="e6c4487436fb0ab8" providerId="LiveId" clId="{5A04BFD7-F327-6947-96CC-09BE16EFB262}" dt="2021-11-29T19:04:57.815" v="203" actId="2696"/>
        <pc:sldMkLst>
          <pc:docMk/>
          <pc:sldMk cId="3074213128" sldId="563"/>
        </pc:sldMkLst>
      </pc:sldChg>
      <pc:sldChg chg="del ord">
        <pc:chgData name="Ella Eyckmans" userId="e6c4487436fb0ab8" providerId="LiveId" clId="{5A04BFD7-F327-6947-96CC-09BE16EFB262}" dt="2021-11-29T13:49:02.416" v="75" actId="2696"/>
        <pc:sldMkLst>
          <pc:docMk/>
          <pc:sldMk cId="734532398" sldId="564"/>
        </pc:sldMkLst>
      </pc:sldChg>
      <pc:sldChg chg="add">
        <pc:chgData name="Ella Eyckmans" userId="e6c4487436fb0ab8" providerId="LiveId" clId="{5A04BFD7-F327-6947-96CC-09BE16EFB262}" dt="2021-11-29T19:04:52.721" v="201"/>
        <pc:sldMkLst>
          <pc:docMk/>
          <pc:sldMk cId="3346183002" sldId="564"/>
        </pc:sldMkLst>
      </pc:sldChg>
      <pc:sldChg chg="del">
        <pc:chgData name="Ella Eyckmans" userId="e6c4487436fb0ab8" providerId="LiveId" clId="{5A04BFD7-F327-6947-96CC-09BE16EFB262}" dt="2021-11-29T13:44:57.340" v="51" actId="2696"/>
        <pc:sldMkLst>
          <pc:docMk/>
          <pc:sldMk cId="2375752668" sldId="565"/>
        </pc:sldMkLst>
      </pc:sldChg>
      <pc:sldChg chg="del">
        <pc:chgData name="Ella Eyckmans" userId="e6c4487436fb0ab8" providerId="LiveId" clId="{5A04BFD7-F327-6947-96CC-09BE16EFB262}" dt="2021-11-29T13:44:56.411" v="49" actId="2696"/>
        <pc:sldMkLst>
          <pc:docMk/>
          <pc:sldMk cId="406320335" sldId="566"/>
        </pc:sldMkLst>
      </pc:sldChg>
      <pc:sldChg chg="add del">
        <pc:chgData name="Ella Eyckmans" userId="e6c4487436fb0ab8" providerId="LiveId" clId="{5A04BFD7-F327-6947-96CC-09BE16EFB262}" dt="2021-11-29T13:48:24.596" v="69"/>
        <pc:sldMkLst>
          <pc:docMk/>
          <pc:sldMk cId="3557416572" sldId="566"/>
        </pc:sldMkLst>
      </pc:sldChg>
      <pc:sldChg chg="add del ord">
        <pc:chgData name="Ella Eyckmans" userId="e6c4487436fb0ab8" providerId="LiveId" clId="{5A04BFD7-F327-6947-96CC-09BE16EFB262}" dt="2021-11-29T16:41:41.209" v="85" actId="20578"/>
        <pc:sldMkLst>
          <pc:docMk/>
          <pc:sldMk cId="1366121457" sldId="567"/>
        </pc:sldMkLst>
      </pc:sldChg>
      <pc:sldChg chg="del">
        <pc:chgData name="Ella Eyckmans" userId="e6c4487436fb0ab8" providerId="LiveId" clId="{5A04BFD7-F327-6947-96CC-09BE16EFB262}" dt="2021-11-29T13:44:57.697" v="52" actId="2696"/>
        <pc:sldMkLst>
          <pc:docMk/>
          <pc:sldMk cId="1850483519" sldId="567"/>
        </pc:sldMkLst>
      </pc:sldChg>
      <pc:sldChg chg="add del">
        <pc:chgData name="Ella Eyckmans" userId="e6c4487436fb0ab8" providerId="LiveId" clId="{5A04BFD7-F327-6947-96CC-09BE16EFB262}" dt="2021-11-29T13:48:45.344" v="71" actId="2696"/>
        <pc:sldMkLst>
          <pc:docMk/>
          <pc:sldMk cId="1171739012" sldId="568"/>
        </pc:sldMkLst>
      </pc:sldChg>
      <pc:sldChg chg="del">
        <pc:chgData name="Ella Eyckmans" userId="e6c4487436fb0ab8" providerId="LiveId" clId="{5A04BFD7-F327-6947-96CC-09BE16EFB262}" dt="2021-11-29T13:44:58.623" v="53" actId="2696"/>
        <pc:sldMkLst>
          <pc:docMk/>
          <pc:sldMk cId="4208515689" sldId="568"/>
        </pc:sldMkLst>
      </pc:sldChg>
      <pc:sldChg chg="del">
        <pc:chgData name="Ella Eyckmans" userId="e6c4487436fb0ab8" providerId="LiveId" clId="{5A04BFD7-F327-6947-96CC-09BE16EFB262}" dt="2021-11-29T13:44:59.227" v="54" actId="2696"/>
        <pc:sldMkLst>
          <pc:docMk/>
          <pc:sldMk cId="3003064607" sldId="569"/>
        </pc:sldMkLst>
      </pc:sldChg>
      <pc:sldChg chg="add del">
        <pc:chgData name="Ella Eyckmans" userId="e6c4487436fb0ab8" providerId="LiveId" clId="{5A04BFD7-F327-6947-96CC-09BE16EFB262}" dt="2021-11-29T13:48:45.814" v="72" actId="2696"/>
        <pc:sldMkLst>
          <pc:docMk/>
          <pc:sldMk cId="3689711958" sldId="569"/>
        </pc:sldMkLst>
      </pc:sldChg>
      <pc:sldChg chg="del">
        <pc:chgData name="Ella Eyckmans" userId="e6c4487436fb0ab8" providerId="LiveId" clId="{5A04BFD7-F327-6947-96CC-09BE16EFB262}" dt="2021-11-29T13:44:56.898" v="50" actId="2696"/>
        <pc:sldMkLst>
          <pc:docMk/>
          <pc:sldMk cId="1720242345" sldId="570"/>
        </pc:sldMkLst>
      </pc:sldChg>
      <pc:sldChg chg="del">
        <pc:chgData name="Ella Eyckmans" userId="e6c4487436fb0ab8" providerId="LiveId" clId="{5A04BFD7-F327-6947-96CC-09BE16EFB262}" dt="2021-11-29T13:44:54.063" v="44" actId="2696"/>
        <pc:sldMkLst>
          <pc:docMk/>
          <pc:sldMk cId="2316125581" sldId="571"/>
        </pc:sldMkLst>
      </pc:sldChg>
      <pc:sldChg chg="addSp modSp add mod">
        <pc:chgData name="Ella Eyckmans" userId="e6c4487436fb0ab8" providerId="LiveId" clId="{5A04BFD7-F327-6947-96CC-09BE16EFB262}" dt="2021-11-29T19:06:19.344" v="222" actId="13926"/>
        <pc:sldMkLst>
          <pc:docMk/>
          <pc:sldMk cId="3377228829" sldId="571"/>
        </pc:sldMkLst>
        <pc:spChg chg="mod">
          <ac:chgData name="Ella Eyckmans" userId="e6c4487436fb0ab8" providerId="LiveId" clId="{5A04BFD7-F327-6947-96CC-09BE16EFB262}" dt="2021-11-29T19:05:46.912" v="211" actId="14100"/>
          <ac:spMkLst>
            <pc:docMk/>
            <pc:sldMk cId="3377228829" sldId="571"/>
            <ac:spMk id="2" creationId="{5CFF2298-5321-4763-A1D8-049F38ED68C8}"/>
          </ac:spMkLst>
        </pc:spChg>
        <pc:spChg chg="mod">
          <ac:chgData name="Ella Eyckmans" userId="e6c4487436fb0ab8" providerId="LiveId" clId="{5A04BFD7-F327-6947-96CC-09BE16EFB262}" dt="2021-11-29T19:06:19.344" v="222" actId="13926"/>
          <ac:spMkLst>
            <pc:docMk/>
            <pc:sldMk cId="3377228829" sldId="571"/>
            <ac:spMk id="3" creationId="{BFB985DF-1C50-446B-B4D0-1229445800E7}"/>
          </ac:spMkLst>
        </pc:spChg>
        <pc:picChg chg="add mod">
          <ac:chgData name="Ella Eyckmans" userId="e6c4487436fb0ab8" providerId="LiveId" clId="{5A04BFD7-F327-6947-96CC-09BE16EFB262}" dt="2021-11-29T19:05:39.328" v="208" actId="1076"/>
          <ac:picMkLst>
            <pc:docMk/>
            <pc:sldMk cId="3377228829" sldId="571"/>
            <ac:picMk id="1026" creationId="{CB6BEEC6-B7CA-4841-BC67-79FBECA75B1F}"/>
          </ac:picMkLst>
        </pc:picChg>
      </pc:sldChg>
      <pc:sldChg chg="add">
        <pc:chgData name="Ella Eyckmans" userId="e6c4487436fb0ab8" providerId="LiveId" clId="{5A04BFD7-F327-6947-96CC-09BE16EFB262}" dt="2021-11-29T19:04:52.721" v="201"/>
        <pc:sldMkLst>
          <pc:docMk/>
          <pc:sldMk cId="1163183618" sldId="572"/>
        </pc:sldMkLst>
      </pc:sldChg>
      <pc:sldChg chg="add del">
        <pc:chgData name="Ella Eyckmans" userId="e6c4487436fb0ab8" providerId="LiveId" clId="{5A04BFD7-F327-6947-96CC-09BE16EFB262}" dt="2021-11-29T19:04:58.467" v="204" actId="2696"/>
        <pc:sldMkLst>
          <pc:docMk/>
          <pc:sldMk cId="2272413915" sldId="573"/>
        </pc:sldMkLst>
      </pc:sldChg>
      <pc:sldChg chg="delSp modSp add del mod">
        <pc:chgData name="Ella Eyckmans" userId="e6c4487436fb0ab8" providerId="LiveId" clId="{5A04BFD7-F327-6947-96CC-09BE16EFB262}" dt="2021-11-29T19:40:58.196" v="778" actId="27636"/>
        <pc:sldMkLst>
          <pc:docMk/>
          <pc:sldMk cId="3297567054" sldId="577"/>
        </pc:sldMkLst>
        <pc:spChg chg="mod">
          <ac:chgData name="Ella Eyckmans" userId="e6c4487436fb0ab8" providerId="LiveId" clId="{5A04BFD7-F327-6947-96CC-09BE16EFB262}" dt="2021-11-29T19:40:58.196" v="778" actId="27636"/>
          <ac:spMkLst>
            <pc:docMk/>
            <pc:sldMk cId="3297567054" sldId="577"/>
            <ac:spMk id="3" creationId="{6D332CB6-4C30-4A0F-9936-BF60D4F224F6}"/>
          </ac:spMkLst>
        </pc:spChg>
        <pc:spChg chg="del">
          <ac:chgData name="Ella Eyckmans" userId="e6c4487436fb0ab8" providerId="LiveId" clId="{5A04BFD7-F327-6947-96CC-09BE16EFB262}" dt="2021-11-29T19:17:53.366" v="670" actId="478"/>
          <ac:spMkLst>
            <pc:docMk/>
            <pc:sldMk cId="3297567054" sldId="577"/>
            <ac:spMk id="5" creationId="{CEB15543-62BA-384C-A195-D2DC0250D1E2}"/>
          </ac:spMkLst>
        </pc:spChg>
      </pc:sldChg>
      <pc:sldChg chg="add del">
        <pc:chgData name="Ella Eyckmans" userId="e6c4487436fb0ab8" providerId="LiveId" clId="{5A04BFD7-F327-6947-96CC-09BE16EFB262}" dt="2021-11-29T13:48:24.596" v="69"/>
        <pc:sldMkLst>
          <pc:docMk/>
          <pc:sldMk cId="3369680594" sldId="579"/>
        </pc:sldMkLst>
      </pc:sldChg>
      <pc:sldChg chg="add del">
        <pc:chgData name="Ella Eyckmans" userId="e6c4487436fb0ab8" providerId="LiveId" clId="{5A04BFD7-F327-6947-96CC-09BE16EFB262}" dt="2021-11-29T13:48:24.596" v="69"/>
        <pc:sldMkLst>
          <pc:docMk/>
          <pc:sldMk cId="1004448989" sldId="580"/>
        </pc:sldMkLst>
      </pc:sldChg>
      <pc:sldChg chg="addSp modSp add del modAnim">
        <pc:chgData name="Ella Eyckmans" userId="e6c4487436fb0ab8" providerId="LiveId" clId="{5A04BFD7-F327-6947-96CC-09BE16EFB262}" dt="2021-11-29T18:40:50.088" v="113"/>
        <pc:sldMkLst>
          <pc:docMk/>
          <pc:sldMk cId="140721879" sldId="581"/>
        </pc:sldMkLst>
        <pc:picChg chg="add mod">
          <ac:chgData name="Ella Eyckmans" userId="e6c4487436fb0ab8" providerId="LiveId" clId="{5A04BFD7-F327-6947-96CC-09BE16EFB262}" dt="2021-11-29T18:40:50.088" v="113"/>
          <ac:picMkLst>
            <pc:docMk/>
            <pc:sldMk cId="140721879" sldId="581"/>
            <ac:picMk id="18" creationId="{57AFFE5B-0AD5-0D42-B0CB-0A08DC58950B}"/>
          </ac:picMkLst>
        </pc:picChg>
      </pc:sldChg>
      <pc:sldChg chg="addSp modSp add del modAnim">
        <pc:chgData name="Ella Eyckmans" userId="e6c4487436fb0ab8" providerId="LiveId" clId="{5A04BFD7-F327-6947-96CC-09BE16EFB262}" dt="2021-11-29T18:40:51.526" v="114"/>
        <pc:sldMkLst>
          <pc:docMk/>
          <pc:sldMk cId="1750472264" sldId="582"/>
        </pc:sldMkLst>
        <pc:picChg chg="add mod">
          <ac:chgData name="Ella Eyckmans" userId="e6c4487436fb0ab8" providerId="LiveId" clId="{5A04BFD7-F327-6947-96CC-09BE16EFB262}" dt="2021-11-29T18:40:51.526" v="114"/>
          <ac:picMkLst>
            <pc:docMk/>
            <pc:sldMk cId="1750472264" sldId="582"/>
            <ac:picMk id="16" creationId="{AC7FAD0E-0E1B-3B43-8E1C-DAA06429660C}"/>
          </ac:picMkLst>
        </pc:picChg>
      </pc:sldChg>
      <pc:sldChg chg="add">
        <pc:chgData name="Ella Eyckmans" userId="e6c4487436fb0ab8" providerId="LiveId" clId="{5A04BFD7-F327-6947-96CC-09BE16EFB262}" dt="2021-11-29T19:04:52.721" v="201"/>
        <pc:sldMkLst>
          <pc:docMk/>
          <pc:sldMk cId="3678372028" sldId="584"/>
        </pc:sldMkLst>
      </pc:sldChg>
      <pc:sldChg chg="add">
        <pc:chgData name="Ella Eyckmans" userId="e6c4487436fb0ab8" providerId="LiveId" clId="{5A04BFD7-F327-6947-96CC-09BE16EFB262}" dt="2021-11-29T18:47:20.767" v="147"/>
        <pc:sldMkLst>
          <pc:docMk/>
          <pc:sldMk cId="1712896804" sldId="589"/>
        </pc:sldMkLst>
      </pc:sldChg>
      <pc:sldChg chg="addSp delSp modSp add mod">
        <pc:chgData name="Ella Eyckmans" userId="e6c4487436fb0ab8" providerId="LiveId" clId="{5A04BFD7-F327-6947-96CC-09BE16EFB262}" dt="2021-11-30T10:07:13.826" v="1659" actId="478"/>
        <pc:sldMkLst>
          <pc:docMk/>
          <pc:sldMk cId="631941330" sldId="590"/>
        </pc:sldMkLst>
        <pc:picChg chg="add del mod">
          <ac:chgData name="Ella Eyckmans" userId="e6c4487436fb0ab8" providerId="LiveId" clId="{5A04BFD7-F327-6947-96CC-09BE16EFB262}" dt="2021-11-30T10:07:12.441" v="1658" actId="478"/>
          <ac:picMkLst>
            <pc:docMk/>
            <pc:sldMk cId="631941330" sldId="590"/>
            <ac:picMk id="3" creationId="{905C7595-EB44-E240-98DD-C24499D4097A}"/>
          </ac:picMkLst>
        </pc:picChg>
        <pc:picChg chg="add del mod">
          <ac:chgData name="Ella Eyckmans" userId="e6c4487436fb0ab8" providerId="LiveId" clId="{5A04BFD7-F327-6947-96CC-09BE16EFB262}" dt="2021-11-30T10:07:13.826" v="1659" actId="478"/>
          <ac:picMkLst>
            <pc:docMk/>
            <pc:sldMk cId="631941330" sldId="590"/>
            <ac:picMk id="6" creationId="{3A7CF9D2-9AB5-324B-ABF1-84F790F2C9CF}"/>
          </ac:picMkLst>
        </pc:picChg>
      </pc:sldChg>
      <pc:sldChg chg="add">
        <pc:chgData name="Ella Eyckmans" userId="e6c4487436fb0ab8" providerId="LiveId" clId="{5A04BFD7-F327-6947-96CC-09BE16EFB262}" dt="2021-11-29T18:47:20.767" v="147"/>
        <pc:sldMkLst>
          <pc:docMk/>
          <pc:sldMk cId="1422741740" sldId="591"/>
        </pc:sldMkLst>
      </pc:sldChg>
      <pc:sldChg chg="addSp modSp add mod">
        <pc:chgData name="Ella Eyckmans" userId="e6c4487436fb0ab8" providerId="LiveId" clId="{5A04BFD7-F327-6947-96CC-09BE16EFB262}" dt="2021-11-29T18:55:48.694" v="199" actId="1582"/>
        <pc:sldMkLst>
          <pc:docMk/>
          <pc:sldMk cId="4206630825" sldId="592"/>
        </pc:sldMkLst>
        <pc:spChg chg="add mod">
          <ac:chgData name="Ella Eyckmans" userId="e6c4487436fb0ab8" providerId="LiveId" clId="{5A04BFD7-F327-6947-96CC-09BE16EFB262}" dt="2021-11-29T18:55:48.694" v="199" actId="1582"/>
          <ac:spMkLst>
            <pc:docMk/>
            <pc:sldMk cId="4206630825" sldId="592"/>
            <ac:spMk id="5" creationId="{BA660DC2-D103-CF43-9B0A-8F31593FF3CA}"/>
          </ac:spMkLst>
        </pc:spChg>
      </pc:sldChg>
      <pc:sldChg chg="add">
        <pc:chgData name="Ella Eyckmans" userId="e6c4487436fb0ab8" providerId="LiveId" clId="{5A04BFD7-F327-6947-96CC-09BE16EFB262}" dt="2021-11-29T18:51:34.320" v="148"/>
        <pc:sldMkLst>
          <pc:docMk/>
          <pc:sldMk cId="4281632092" sldId="594"/>
        </pc:sldMkLst>
      </pc:sldChg>
      <pc:sldChg chg="modSp add del mod">
        <pc:chgData name="Ella Eyckmans" userId="e6c4487436fb0ab8" providerId="LiveId" clId="{5A04BFD7-F327-6947-96CC-09BE16EFB262}" dt="2021-11-29T18:42:09.834" v="130" actId="2696"/>
        <pc:sldMkLst>
          <pc:docMk/>
          <pc:sldMk cId="665322815" sldId="595"/>
        </pc:sldMkLst>
        <pc:spChg chg="mod">
          <ac:chgData name="Ella Eyckmans" userId="e6c4487436fb0ab8" providerId="LiveId" clId="{5A04BFD7-F327-6947-96CC-09BE16EFB262}" dt="2021-11-29T18:41:31.722" v="116" actId="20577"/>
          <ac:spMkLst>
            <pc:docMk/>
            <pc:sldMk cId="665322815" sldId="595"/>
            <ac:spMk id="5" creationId="{8F390301-55B5-054D-9A78-335BF3DE32A6}"/>
          </ac:spMkLst>
        </pc:spChg>
      </pc:sldChg>
      <pc:sldChg chg="add del">
        <pc:chgData name="Ella Eyckmans" userId="e6c4487436fb0ab8" providerId="LiveId" clId="{5A04BFD7-F327-6947-96CC-09BE16EFB262}" dt="2021-11-29T19:04:56.953" v="202" actId="2696"/>
        <pc:sldMkLst>
          <pc:docMk/>
          <pc:sldMk cId="1666619936" sldId="596"/>
        </pc:sldMkLst>
      </pc:sldChg>
      <pc:sldChg chg="add">
        <pc:chgData name="Ella Eyckmans" userId="e6c4487436fb0ab8" providerId="LiveId" clId="{5A04BFD7-F327-6947-96CC-09BE16EFB262}" dt="2021-11-29T19:07:58.373" v="223"/>
        <pc:sldMkLst>
          <pc:docMk/>
          <pc:sldMk cId="2093325686" sldId="597"/>
        </pc:sldMkLst>
      </pc:sldChg>
      <pc:sldChg chg="add">
        <pc:chgData name="Ella Eyckmans" userId="e6c4487436fb0ab8" providerId="LiveId" clId="{5A04BFD7-F327-6947-96CC-09BE16EFB262}" dt="2021-11-29T19:09:49.054" v="231"/>
        <pc:sldMkLst>
          <pc:docMk/>
          <pc:sldMk cId="145514670" sldId="598"/>
        </pc:sldMkLst>
      </pc:sldChg>
      <pc:sldChg chg="del">
        <pc:chgData name="Ella Eyckmans" userId="e6c4487436fb0ab8" providerId="LiveId" clId="{5A04BFD7-F327-6947-96CC-09BE16EFB262}" dt="2021-11-29T19:10:14.431" v="232" actId="2696"/>
        <pc:sldMkLst>
          <pc:docMk/>
          <pc:sldMk cId="583560728" sldId="806"/>
        </pc:sldMkLst>
      </pc:sldChg>
      <pc:sldChg chg="del">
        <pc:chgData name="Ella Eyckmans" userId="e6c4487436fb0ab8" providerId="LiveId" clId="{5A04BFD7-F327-6947-96CC-09BE16EFB262}" dt="2021-11-29T19:05:01.786" v="205" actId="2696"/>
        <pc:sldMkLst>
          <pc:docMk/>
          <pc:sldMk cId="9301801" sldId="808"/>
        </pc:sldMkLst>
      </pc:sldChg>
      <pc:sldChg chg="add ord">
        <pc:chgData name="Ella Eyckmans" userId="e6c4487436fb0ab8" providerId="LiveId" clId="{5A04BFD7-F327-6947-96CC-09BE16EFB262}" dt="2021-11-30T09:18:02.704" v="1643" actId="20578"/>
        <pc:sldMkLst>
          <pc:docMk/>
          <pc:sldMk cId="4005608953" sldId="808"/>
        </pc:sldMkLst>
      </pc:sldChg>
      <pc:sldChg chg="add del">
        <pc:chgData name="Ella Eyckmans" userId="e6c4487436fb0ab8" providerId="LiveId" clId="{5A04BFD7-F327-6947-96CC-09BE16EFB262}" dt="2021-11-29T13:48:44.850" v="70" actId="2696"/>
        <pc:sldMkLst>
          <pc:docMk/>
          <pc:sldMk cId="472267144" sldId="825"/>
        </pc:sldMkLst>
      </pc:sldChg>
      <pc:sldChg chg="addSp delSp add del setBg delDesignElem">
        <pc:chgData name="Ella Eyckmans" userId="e6c4487436fb0ab8" providerId="LiveId" clId="{5A04BFD7-F327-6947-96CC-09BE16EFB262}" dt="2021-11-29T13:48:24.596" v="69"/>
        <pc:sldMkLst>
          <pc:docMk/>
          <pc:sldMk cId="3640952379" sldId="827"/>
        </pc:sldMkLst>
        <pc:spChg chg="add del">
          <ac:chgData name="Ella Eyckmans" userId="e6c4487436fb0ab8" providerId="LiveId" clId="{5A04BFD7-F327-6947-96CC-09BE16EFB262}" dt="2021-11-29T13:48:20.709" v="68"/>
          <ac:spMkLst>
            <pc:docMk/>
            <pc:sldMk cId="3640952379" sldId="827"/>
            <ac:spMk id="8" creationId="{DD8F1FFB-5F90-4FEF-9CD9-AFBD5DE6B9B2}"/>
          </ac:spMkLst>
        </pc:spChg>
        <pc:cxnChg chg="add del">
          <ac:chgData name="Ella Eyckmans" userId="e6c4487436fb0ab8" providerId="LiveId" clId="{5A04BFD7-F327-6947-96CC-09BE16EFB262}" dt="2021-11-29T13:48:20.709" v="68"/>
          <ac:cxnSpMkLst>
            <pc:docMk/>
            <pc:sldMk cId="3640952379" sldId="827"/>
            <ac:cxnSpMk id="10" creationId="{AB43FA47-BA5F-408C-A681-89DC58E9E2A6}"/>
          </ac:cxnSpMkLst>
        </pc:cxnChg>
      </pc:sldChg>
      <pc:sldChg chg="add del">
        <pc:chgData name="Ella Eyckmans" userId="e6c4487436fb0ab8" providerId="LiveId" clId="{5A04BFD7-F327-6947-96CC-09BE16EFB262}" dt="2021-11-29T13:48:24.596" v="69"/>
        <pc:sldMkLst>
          <pc:docMk/>
          <pc:sldMk cId="1780648951" sldId="828"/>
        </pc:sldMkLst>
      </pc:sldChg>
      <pc:sldChg chg="add del">
        <pc:chgData name="Ella Eyckmans" userId="e6c4487436fb0ab8" providerId="LiveId" clId="{5A04BFD7-F327-6947-96CC-09BE16EFB262}" dt="2021-11-29T13:48:24.596" v="69"/>
        <pc:sldMkLst>
          <pc:docMk/>
          <pc:sldMk cId="3290273247" sldId="829"/>
        </pc:sldMkLst>
      </pc:sldChg>
      <pc:sldChg chg="delSp modSp add del mod modAnim">
        <pc:chgData name="Ella Eyckmans" userId="e6c4487436fb0ab8" providerId="LiveId" clId="{5A04BFD7-F327-6947-96CC-09BE16EFB262}" dt="2021-11-30T09:48:34.552" v="1645" actId="20577"/>
        <pc:sldMkLst>
          <pc:docMk/>
          <pc:sldMk cId="3596794209" sldId="830"/>
        </pc:sldMkLst>
        <pc:spChg chg="mod">
          <ac:chgData name="Ella Eyckmans" userId="e6c4487436fb0ab8" providerId="LiveId" clId="{5A04BFD7-F327-6947-96CC-09BE16EFB262}" dt="2021-11-30T09:48:34.552" v="1645" actId="20577"/>
          <ac:spMkLst>
            <pc:docMk/>
            <pc:sldMk cId="3596794209" sldId="830"/>
            <ac:spMk id="4" creationId="{2DA36616-5491-4A21-AFED-949C80B7016F}"/>
          </ac:spMkLst>
        </pc:spChg>
        <pc:spChg chg="del mod">
          <ac:chgData name="Ella Eyckmans" userId="e6c4487436fb0ab8" providerId="LiveId" clId="{5A04BFD7-F327-6947-96CC-09BE16EFB262}" dt="2021-11-29T19:08:01.259" v="224" actId="478"/>
          <ac:spMkLst>
            <pc:docMk/>
            <pc:sldMk cId="3596794209" sldId="830"/>
            <ac:spMk id="6" creationId="{51265FCD-3FDF-744D-BA2D-F9AF37B97698}"/>
          </ac:spMkLst>
        </pc:spChg>
      </pc:sldChg>
      <pc:sldChg chg="addSp modSp add del mod modAnim">
        <pc:chgData name="Ella Eyckmans" userId="e6c4487436fb0ab8" providerId="LiveId" clId="{5A04BFD7-F327-6947-96CC-09BE16EFB262}" dt="2021-11-29T18:44:33.945" v="141" actId="20577"/>
        <pc:sldMkLst>
          <pc:docMk/>
          <pc:sldMk cId="3532746386" sldId="832"/>
        </pc:sldMkLst>
        <pc:spChg chg="add mod">
          <ac:chgData name="Ella Eyckmans" userId="e6c4487436fb0ab8" providerId="LiveId" clId="{5A04BFD7-F327-6947-96CC-09BE16EFB262}" dt="2021-11-29T18:44:13.108" v="139" actId="14100"/>
          <ac:spMkLst>
            <pc:docMk/>
            <pc:sldMk cId="3532746386" sldId="832"/>
            <ac:spMk id="4" creationId="{22119FB3-4855-DE49-A081-54D737B14258}"/>
          </ac:spMkLst>
        </pc:spChg>
        <pc:spChg chg="mod">
          <ac:chgData name="Ella Eyckmans" userId="e6c4487436fb0ab8" providerId="LiveId" clId="{5A04BFD7-F327-6947-96CC-09BE16EFB262}" dt="2021-11-29T18:44:33.945" v="141" actId="20577"/>
          <ac:spMkLst>
            <pc:docMk/>
            <pc:sldMk cId="3532746386" sldId="832"/>
            <ac:spMk id="5" creationId="{8F390301-55B5-054D-9A78-335BF3DE32A6}"/>
          </ac:spMkLst>
        </pc:spChg>
        <pc:picChg chg="mod">
          <ac:chgData name="Ella Eyckmans" userId="e6c4487436fb0ab8" providerId="LiveId" clId="{5A04BFD7-F327-6947-96CC-09BE16EFB262}" dt="2021-11-29T18:43:56.413" v="134" actId="1076"/>
          <ac:picMkLst>
            <pc:docMk/>
            <pc:sldMk cId="3532746386" sldId="832"/>
            <ac:picMk id="3" creationId="{75EA6EA3-29A4-C849-B07E-D205DC6E8BF1}"/>
          </ac:picMkLst>
        </pc:picChg>
      </pc:sldChg>
      <pc:sldChg chg="add">
        <pc:chgData name="Ella Eyckmans" userId="e6c4487436fb0ab8" providerId="LiveId" clId="{5A04BFD7-F327-6947-96CC-09BE16EFB262}" dt="2021-11-29T19:09:49.054" v="231"/>
        <pc:sldMkLst>
          <pc:docMk/>
          <pc:sldMk cId="2163198464" sldId="834"/>
        </pc:sldMkLst>
      </pc:sldChg>
      <pc:sldChg chg="add">
        <pc:chgData name="Ella Eyckmans" userId="e6c4487436fb0ab8" providerId="LiveId" clId="{5A04BFD7-F327-6947-96CC-09BE16EFB262}" dt="2021-11-29T19:09:49.054" v="231"/>
        <pc:sldMkLst>
          <pc:docMk/>
          <pc:sldMk cId="2800205507" sldId="835"/>
        </pc:sldMkLst>
      </pc:sldChg>
      <pc:sldChg chg="del">
        <pc:chgData name="Ella Eyckmans" userId="e6c4487436fb0ab8" providerId="LiveId" clId="{5A04BFD7-F327-6947-96CC-09BE16EFB262}" dt="2021-11-29T13:45:00.184" v="55" actId="2696"/>
        <pc:sldMkLst>
          <pc:docMk/>
          <pc:sldMk cId="707881496" sldId="1938"/>
        </pc:sldMkLst>
      </pc:sldChg>
      <pc:sldChg chg="del">
        <pc:chgData name="Ella Eyckmans" userId="e6c4487436fb0ab8" providerId="LiveId" clId="{5A04BFD7-F327-6947-96CC-09BE16EFB262}" dt="2021-11-29T13:45:03.696" v="57" actId="2696"/>
        <pc:sldMkLst>
          <pc:docMk/>
          <pc:sldMk cId="1267744859" sldId="1940"/>
        </pc:sldMkLst>
      </pc:sldChg>
      <pc:sldChg chg="del">
        <pc:chgData name="Ella Eyckmans" userId="e6c4487436fb0ab8" providerId="LiveId" clId="{5A04BFD7-F327-6947-96CC-09BE16EFB262}" dt="2021-11-29T13:45:04.262" v="58" actId="2696"/>
        <pc:sldMkLst>
          <pc:docMk/>
          <pc:sldMk cId="3045728952" sldId="1941"/>
        </pc:sldMkLst>
      </pc:sldChg>
      <pc:sldChg chg="del">
        <pc:chgData name="Ella Eyckmans" userId="e6c4487436fb0ab8" providerId="LiveId" clId="{5A04BFD7-F327-6947-96CC-09BE16EFB262}" dt="2021-11-29T16:41:31.881" v="77" actId="2696"/>
        <pc:sldMkLst>
          <pc:docMk/>
          <pc:sldMk cId="1050818559" sldId="1942"/>
        </pc:sldMkLst>
      </pc:sldChg>
      <pc:sldChg chg="del">
        <pc:chgData name="Ella Eyckmans" userId="e6c4487436fb0ab8" providerId="LiveId" clId="{5A04BFD7-F327-6947-96CC-09BE16EFB262}" dt="2021-11-29T13:44:03.249" v="21" actId="2696"/>
        <pc:sldMkLst>
          <pc:docMk/>
          <pc:sldMk cId="817074539" sldId="1949"/>
        </pc:sldMkLst>
      </pc:sldChg>
      <pc:sldChg chg="del">
        <pc:chgData name="Ella Eyckmans" userId="e6c4487436fb0ab8" providerId="LiveId" clId="{5A04BFD7-F327-6947-96CC-09BE16EFB262}" dt="2021-11-29T13:44:11.249" v="37" actId="2696"/>
        <pc:sldMkLst>
          <pc:docMk/>
          <pc:sldMk cId="1620819001" sldId="1956"/>
        </pc:sldMkLst>
      </pc:sldChg>
      <pc:sldChg chg="del">
        <pc:chgData name="Ella Eyckmans" userId="e6c4487436fb0ab8" providerId="LiveId" clId="{5A04BFD7-F327-6947-96CC-09BE16EFB262}" dt="2021-11-29T13:44:12.108" v="40" actId="2696"/>
        <pc:sldMkLst>
          <pc:docMk/>
          <pc:sldMk cId="986592071" sldId="1957"/>
        </pc:sldMkLst>
      </pc:sldChg>
      <pc:sldChg chg="del">
        <pc:chgData name="Ella Eyckmans" userId="e6c4487436fb0ab8" providerId="LiveId" clId="{5A04BFD7-F327-6947-96CC-09BE16EFB262}" dt="2021-11-29T13:44:05.860" v="28" actId="2696"/>
        <pc:sldMkLst>
          <pc:docMk/>
          <pc:sldMk cId="2749094202" sldId="2036"/>
        </pc:sldMkLst>
      </pc:sldChg>
      <pc:sldChg chg="del">
        <pc:chgData name="Ella Eyckmans" userId="e6c4487436fb0ab8" providerId="LiveId" clId="{5A04BFD7-F327-6947-96CC-09BE16EFB262}" dt="2021-11-29T13:44:04.639" v="24" actId="2696"/>
        <pc:sldMkLst>
          <pc:docMk/>
          <pc:sldMk cId="3037719640" sldId="2050"/>
        </pc:sldMkLst>
      </pc:sldChg>
      <pc:sldChg chg="del">
        <pc:chgData name="Ella Eyckmans" userId="e6c4487436fb0ab8" providerId="LiveId" clId="{5A04BFD7-F327-6947-96CC-09BE16EFB262}" dt="2021-11-29T13:44:04.929" v="25" actId="2696"/>
        <pc:sldMkLst>
          <pc:docMk/>
          <pc:sldMk cId="327696799" sldId="2051"/>
        </pc:sldMkLst>
      </pc:sldChg>
      <pc:sldChg chg="del">
        <pc:chgData name="Ella Eyckmans" userId="e6c4487436fb0ab8" providerId="LiveId" clId="{5A04BFD7-F327-6947-96CC-09BE16EFB262}" dt="2021-11-29T13:44:05.235" v="26" actId="2696"/>
        <pc:sldMkLst>
          <pc:docMk/>
          <pc:sldMk cId="1567824239" sldId="2052"/>
        </pc:sldMkLst>
      </pc:sldChg>
      <pc:sldChg chg="del">
        <pc:chgData name="Ella Eyckmans" userId="e6c4487436fb0ab8" providerId="LiveId" clId="{5A04BFD7-F327-6947-96CC-09BE16EFB262}" dt="2021-11-29T13:44:05.524" v="27" actId="2696"/>
        <pc:sldMkLst>
          <pc:docMk/>
          <pc:sldMk cId="150181223" sldId="2053"/>
        </pc:sldMkLst>
      </pc:sldChg>
      <pc:sldChg chg="del">
        <pc:chgData name="Ella Eyckmans" userId="e6c4487436fb0ab8" providerId="LiveId" clId="{5A04BFD7-F327-6947-96CC-09BE16EFB262}" dt="2021-11-29T13:44:06.208" v="29" actId="2696"/>
        <pc:sldMkLst>
          <pc:docMk/>
          <pc:sldMk cId="1852073409" sldId="2054"/>
        </pc:sldMkLst>
      </pc:sldChg>
      <pc:sldChg chg="del">
        <pc:chgData name="Ella Eyckmans" userId="e6c4487436fb0ab8" providerId="LiveId" clId="{5A04BFD7-F327-6947-96CC-09BE16EFB262}" dt="2021-11-29T13:44:06.515" v="30" actId="2696"/>
        <pc:sldMkLst>
          <pc:docMk/>
          <pc:sldMk cId="712184058" sldId="2055"/>
        </pc:sldMkLst>
      </pc:sldChg>
      <pc:sldChg chg="del">
        <pc:chgData name="Ella Eyckmans" userId="e6c4487436fb0ab8" providerId="LiveId" clId="{5A04BFD7-F327-6947-96CC-09BE16EFB262}" dt="2021-11-29T13:44:06.898" v="31" actId="2696"/>
        <pc:sldMkLst>
          <pc:docMk/>
          <pc:sldMk cId="54410712" sldId="2056"/>
        </pc:sldMkLst>
      </pc:sldChg>
      <pc:sldChg chg="del">
        <pc:chgData name="Ella Eyckmans" userId="e6c4487436fb0ab8" providerId="LiveId" clId="{5A04BFD7-F327-6947-96CC-09BE16EFB262}" dt="2021-11-29T13:44:07.265" v="32" actId="2696"/>
        <pc:sldMkLst>
          <pc:docMk/>
          <pc:sldMk cId="3202825423" sldId="2057"/>
        </pc:sldMkLst>
      </pc:sldChg>
      <pc:sldChg chg="del">
        <pc:chgData name="Ella Eyckmans" userId="e6c4487436fb0ab8" providerId="LiveId" clId="{5A04BFD7-F327-6947-96CC-09BE16EFB262}" dt="2021-11-29T13:44:04.304" v="23" actId="2696"/>
        <pc:sldMkLst>
          <pc:docMk/>
          <pc:sldMk cId="2986255138" sldId="2058"/>
        </pc:sldMkLst>
      </pc:sldChg>
      <pc:sldChg chg="del">
        <pc:chgData name="Ella Eyckmans" userId="e6c4487436fb0ab8" providerId="LiveId" clId="{5A04BFD7-F327-6947-96CC-09BE16EFB262}" dt="2021-11-29T13:49:04.820" v="76" actId="2696"/>
        <pc:sldMkLst>
          <pc:docMk/>
          <pc:sldMk cId="2807862126" sldId="2061"/>
        </pc:sldMkLst>
      </pc:sldChg>
      <pc:sldChg chg="del">
        <pc:chgData name="Ella Eyckmans" userId="e6c4487436fb0ab8" providerId="LiveId" clId="{5A04BFD7-F327-6947-96CC-09BE16EFB262}" dt="2021-11-29T13:44:10.915" v="36" actId="2696"/>
        <pc:sldMkLst>
          <pc:docMk/>
          <pc:sldMk cId="2107722070" sldId="2064"/>
        </pc:sldMkLst>
      </pc:sldChg>
      <pc:sldChg chg="del ord">
        <pc:chgData name="Ella Eyckmans" userId="e6c4487436fb0ab8" providerId="LiveId" clId="{5A04BFD7-F327-6947-96CC-09BE16EFB262}" dt="2021-11-29T13:49:02.031" v="74" actId="2696"/>
        <pc:sldMkLst>
          <pc:docMk/>
          <pc:sldMk cId="2345910027" sldId="2065"/>
        </pc:sldMkLst>
      </pc:sldChg>
      <pc:sldChg chg="del">
        <pc:chgData name="Ella Eyckmans" userId="e6c4487436fb0ab8" providerId="LiveId" clId="{5A04BFD7-F327-6947-96CC-09BE16EFB262}" dt="2021-11-29T13:45:02.849" v="56" actId="2696"/>
        <pc:sldMkLst>
          <pc:docMk/>
          <pc:sldMk cId="3159592" sldId="2066"/>
        </pc:sldMkLst>
      </pc:sldChg>
      <pc:sldChg chg="modSp mod">
        <pc:chgData name="Ella Eyckmans" userId="e6c4487436fb0ab8" providerId="LiveId" clId="{5A04BFD7-F327-6947-96CC-09BE16EFB262}" dt="2021-11-29T16:41:35.016" v="84" actId="20577"/>
        <pc:sldMkLst>
          <pc:docMk/>
          <pc:sldMk cId="311286372" sldId="2067"/>
        </pc:sldMkLst>
        <pc:spChg chg="mod">
          <ac:chgData name="Ella Eyckmans" userId="e6c4487436fb0ab8" providerId="LiveId" clId="{5A04BFD7-F327-6947-96CC-09BE16EFB262}" dt="2021-11-29T16:41:35.016" v="84" actId="20577"/>
          <ac:spMkLst>
            <pc:docMk/>
            <pc:sldMk cId="311286372" sldId="2067"/>
            <ac:spMk id="2" creationId="{173958E5-D6AD-4745-9991-1EBE750FFEF9}"/>
          </ac:spMkLst>
        </pc:spChg>
      </pc:sldChg>
      <pc:sldChg chg="del">
        <pc:chgData name="Ella Eyckmans" userId="e6c4487436fb0ab8" providerId="LiveId" clId="{5A04BFD7-F327-6947-96CC-09BE16EFB262}" dt="2021-11-29T13:44:03.952" v="22" actId="2696"/>
        <pc:sldMkLst>
          <pc:docMk/>
          <pc:sldMk cId="2016841626" sldId="2068"/>
        </pc:sldMkLst>
      </pc:sldChg>
      <pc:sldChg chg="add del">
        <pc:chgData name="Ella Eyckmans" userId="e6c4487436fb0ab8" providerId="LiveId" clId="{5A04BFD7-F327-6947-96CC-09BE16EFB262}" dt="2021-11-29T13:48:24.596" v="69"/>
        <pc:sldMkLst>
          <pc:docMk/>
          <pc:sldMk cId="2938134126" sldId="2068"/>
        </pc:sldMkLst>
      </pc:sldChg>
      <pc:sldChg chg="add">
        <pc:chgData name="Ella Eyckmans" userId="e6c4487436fb0ab8" providerId="LiveId" clId="{5A04BFD7-F327-6947-96CC-09BE16EFB262}" dt="2021-11-29T19:04:52.721" v="201"/>
        <pc:sldMkLst>
          <pc:docMk/>
          <pc:sldMk cId="2002810117" sldId="2069"/>
        </pc:sldMkLst>
      </pc:sldChg>
      <pc:sldChg chg="add del">
        <pc:chgData name="Ella Eyckmans" userId="e6c4487436fb0ab8" providerId="LiveId" clId="{5A04BFD7-F327-6947-96CC-09BE16EFB262}" dt="2021-11-29T19:04:30.038" v="200" actId="2696"/>
        <pc:sldMkLst>
          <pc:docMk/>
          <pc:sldMk cId="2479490378" sldId="2069"/>
        </pc:sldMkLst>
      </pc:sldChg>
      <pc:sldChg chg="del">
        <pc:chgData name="Ella Eyckmans" userId="e6c4487436fb0ab8" providerId="LiveId" clId="{5A04BFD7-F327-6947-96CC-09BE16EFB262}" dt="2021-11-29T13:44:12.597" v="41" actId="2696"/>
        <pc:sldMkLst>
          <pc:docMk/>
          <pc:sldMk cId="4035155445" sldId="2069"/>
        </pc:sldMkLst>
      </pc:sldChg>
      <pc:sldChg chg="add">
        <pc:chgData name="Ella Eyckmans" userId="e6c4487436fb0ab8" providerId="LiveId" clId="{5A04BFD7-F327-6947-96CC-09BE16EFB262}" dt="2021-11-29T19:04:52.721" v="201"/>
        <pc:sldMkLst>
          <pc:docMk/>
          <pc:sldMk cId="702043035" sldId="2070"/>
        </pc:sldMkLst>
      </pc:sldChg>
      <pc:sldChg chg="add">
        <pc:chgData name="Ella Eyckmans" userId="e6c4487436fb0ab8" providerId="LiveId" clId="{5A04BFD7-F327-6947-96CC-09BE16EFB262}" dt="2021-11-29T19:04:52.721" v="201"/>
        <pc:sldMkLst>
          <pc:docMk/>
          <pc:sldMk cId="2500356758" sldId="2071"/>
        </pc:sldMkLst>
      </pc:sldChg>
      <pc:sldChg chg="delSp modSp add mod">
        <pc:chgData name="Ella Eyckmans" userId="e6c4487436fb0ab8" providerId="LiveId" clId="{5A04BFD7-F327-6947-96CC-09BE16EFB262}" dt="2021-11-29T19:10:48.539" v="270" actId="14100"/>
        <pc:sldMkLst>
          <pc:docMk/>
          <pc:sldMk cId="3273355878" sldId="2072"/>
        </pc:sldMkLst>
        <pc:spChg chg="mod">
          <ac:chgData name="Ella Eyckmans" userId="e6c4487436fb0ab8" providerId="LiveId" clId="{5A04BFD7-F327-6947-96CC-09BE16EFB262}" dt="2021-11-29T19:10:48.539" v="270" actId="14100"/>
          <ac:spMkLst>
            <pc:docMk/>
            <pc:sldMk cId="3273355878" sldId="2072"/>
            <ac:spMk id="3" creationId="{E43BF5B6-4736-404B-BB74-8A342C039E4E}"/>
          </ac:spMkLst>
        </pc:spChg>
        <pc:spChg chg="del">
          <ac:chgData name="Ella Eyckmans" userId="e6c4487436fb0ab8" providerId="LiveId" clId="{5A04BFD7-F327-6947-96CC-09BE16EFB262}" dt="2021-11-29T19:10:35.258" v="233" actId="478"/>
          <ac:spMkLst>
            <pc:docMk/>
            <pc:sldMk cId="3273355878" sldId="2072"/>
            <ac:spMk id="5" creationId="{4755FAA3-6425-4542-B7B1-93FE1CA9221D}"/>
          </ac:spMkLst>
        </pc:spChg>
      </pc:sldChg>
      <pc:sldChg chg="add">
        <pc:chgData name="Ella Eyckmans" userId="e6c4487436fb0ab8" providerId="LiveId" clId="{5A04BFD7-F327-6947-96CC-09BE16EFB262}" dt="2021-11-29T19:09:49.054" v="231"/>
        <pc:sldMkLst>
          <pc:docMk/>
          <pc:sldMk cId="271869600" sldId="2073"/>
        </pc:sldMkLst>
      </pc:sldChg>
      <pc:sldChg chg="delSp modSp add mod">
        <pc:chgData name="Ella Eyckmans" userId="e6c4487436fb0ab8" providerId="LiveId" clId="{5A04BFD7-F327-6947-96CC-09BE16EFB262}" dt="2021-11-29T19:55:56.303" v="779" actId="20577"/>
        <pc:sldMkLst>
          <pc:docMk/>
          <pc:sldMk cId="2479490378" sldId="2074"/>
        </pc:sldMkLst>
        <pc:spChg chg="mod">
          <ac:chgData name="Ella Eyckmans" userId="e6c4487436fb0ab8" providerId="LiveId" clId="{5A04BFD7-F327-6947-96CC-09BE16EFB262}" dt="2021-11-29T19:55:56.303" v="779" actId="20577"/>
          <ac:spMkLst>
            <pc:docMk/>
            <pc:sldMk cId="2479490378" sldId="2074"/>
            <ac:spMk id="3" creationId="{5E1A707E-FCE5-9141-B20F-841FD34CCD20}"/>
          </ac:spMkLst>
        </pc:spChg>
        <pc:spChg chg="del">
          <ac:chgData name="Ella Eyckmans" userId="e6c4487436fb0ab8" providerId="LiveId" clId="{5A04BFD7-F327-6947-96CC-09BE16EFB262}" dt="2021-11-29T19:13:52.692" v="328" actId="478"/>
          <ac:spMkLst>
            <pc:docMk/>
            <pc:sldMk cId="2479490378" sldId="2074"/>
            <ac:spMk id="8" creationId="{BABDD847-866B-B041-AFB0-6ED7A2B02577}"/>
          </ac:spMkLst>
        </pc:spChg>
      </pc:sldChg>
      <pc:sldChg chg="modSp new mod">
        <pc:chgData name="Ella Eyckmans" userId="e6c4487436fb0ab8" providerId="LiveId" clId="{5A04BFD7-F327-6947-96CC-09BE16EFB262}" dt="2021-11-30T08:23:43.493" v="1091" actId="207"/>
        <pc:sldMkLst>
          <pc:docMk/>
          <pc:sldMk cId="977497680" sldId="2075"/>
        </pc:sldMkLst>
        <pc:spChg chg="mod">
          <ac:chgData name="Ella Eyckmans" userId="e6c4487436fb0ab8" providerId="LiveId" clId="{5A04BFD7-F327-6947-96CC-09BE16EFB262}" dt="2021-11-30T08:23:43.493" v="1091" actId="207"/>
          <ac:spMkLst>
            <pc:docMk/>
            <pc:sldMk cId="977497680" sldId="2075"/>
            <ac:spMk id="2" creationId="{EF093944-56E4-B84F-959C-FC8550A4FBA2}"/>
          </ac:spMkLst>
        </pc:spChg>
        <pc:spChg chg="mod">
          <ac:chgData name="Ella Eyckmans" userId="e6c4487436fb0ab8" providerId="LiveId" clId="{5A04BFD7-F327-6947-96CC-09BE16EFB262}" dt="2021-11-30T08:23:21.957" v="1083" actId="13926"/>
          <ac:spMkLst>
            <pc:docMk/>
            <pc:sldMk cId="977497680" sldId="2075"/>
            <ac:spMk id="3" creationId="{5B1CD65E-568B-9A43-A7CB-183384F91111}"/>
          </ac:spMkLst>
        </pc:spChg>
      </pc:sldChg>
      <pc:sldChg chg="modSp new mod">
        <pc:chgData name="Ella Eyckmans" userId="e6c4487436fb0ab8" providerId="LiveId" clId="{5A04BFD7-F327-6947-96CC-09BE16EFB262}" dt="2021-11-30T09:04:59.156" v="1642" actId="114"/>
        <pc:sldMkLst>
          <pc:docMk/>
          <pc:sldMk cId="1460645417" sldId="2076"/>
        </pc:sldMkLst>
        <pc:spChg chg="mod">
          <ac:chgData name="Ella Eyckmans" userId="e6c4487436fb0ab8" providerId="LiveId" clId="{5A04BFD7-F327-6947-96CC-09BE16EFB262}" dt="2021-11-30T08:53:45.316" v="1106" actId="20577"/>
          <ac:spMkLst>
            <pc:docMk/>
            <pc:sldMk cId="1460645417" sldId="2076"/>
            <ac:spMk id="2" creationId="{7DF67FF1-739F-1341-82C9-D813171F66F6}"/>
          </ac:spMkLst>
        </pc:spChg>
        <pc:spChg chg="mod">
          <ac:chgData name="Ella Eyckmans" userId="e6c4487436fb0ab8" providerId="LiveId" clId="{5A04BFD7-F327-6947-96CC-09BE16EFB262}" dt="2021-11-30T09:02:44.430" v="1467" actId="20577"/>
          <ac:spMkLst>
            <pc:docMk/>
            <pc:sldMk cId="1460645417" sldId="2076"/>
            <ac:spMk id="3" creationId="{A090D2A1-37EC-1646-958A-ED6F892219A3}"/>
          </ac:spMkLst>
        </pc:spChg>
        <pc:spChg chg="mod">
          <ac:chgData name="Ella Eyckmans" userId="e6c4487436fb0ab8" providerId="LiveId" clId="{5A04BFD7-F327-6947-96CC-09BE16EFB262}" dt="2021-11-30T09:04:59.156" v="1642" actId="114"/>
          <ac:spMkLst>
            <pc:docMk/>
            <pc:sldMk cId="1460645417" sldId="2076"/>
            <ac:spMk id="4" creationId="{61BCA6A4-E971-9541-A3F6-F40973403E1B}"/>
          </ac:spMkLst>
        </pc:spChg>
      </pc:sldChg>
      <pc:sldChg chg="add">
        <pc:chgData name="Ella Eyckmans" userId="e6c4487436fb0ab8" providerId="LiveId" clId="{5A04BFD7-F327-6947-96CC-09BE16EFB262}" dt="2021-11-30T10:07:09.291" v="1657"/>
        <pc:sldMkLst>
          <pc:docMk/>
          <pc:sldMk cId="3357935227" sldId="20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B08EC-A42A-43C3-B442-88D08BB60B55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 dirty="0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 dirty="0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1C16D-8483-4E5F-A7D5-91F8FA14C929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67004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A820A-B8C6-4324-8113-EFDB505FFB5E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17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C16D-8483-4E5F-A7D5-91F8FA14C929}" type="slidenum">
              <a:rPr lang="nl-BE" smtClean="0"/>
              <a:t>2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194093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1C16D-8483-4E5F-A7D5-91F8FA14C92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3259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https://clt.instructure.com/courses/3047/assignments/150543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C16D-8483-4E5F-A7D5-91F8FA14C929}" type="slidenum">
              <a:rPr lang="nl-BE" smtClean="0"/>
              <a:t>16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784263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Nog eens herhalen? </a:t>
            </a:r>
            <a:r>
              <a:rPr lang="nl-BE"/>
              <a:t>Misschien met andere kamers (Van Gogh etc., raden welke kamer het is?)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1C16D-8483-4E5F-A7D5-91F8FA14C92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5710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Nog eens herhalen? </a:t>
            </a:r>
            <a:r>
              <a:rPr lang="nl-BE"/>
              <a:t>Misschien met andere kamers (Van Gogh etc., raden welke kamer het is?)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A1C16D-8483-4E5F-A7D5-91F8FA14C929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BE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3531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 dirty="0"/>
              <a:t>https://docs.google.com/document/d/1COLEcaWDTbVLHMDfodlIGDHNrcODswar3n12juDmYWI/edit?usp=sharing</a:t>
            </a: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1C16D-8483-4E5F-A7D5-91F8FA14C929}" type="slidenum">
              <a:rPr lang="nl-BE" smtClean="0"/>
              <a:t>25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3375588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77388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596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22146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24247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03520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450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735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07836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93738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91336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 dirty="0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83008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15/11/2023</a:t>
            </a:fld>
            <a:endParaRPr lang="nl-B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nl-B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1761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dbox.be/teaser/hoe-groot-je-huis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0E127-8C77-4DB7-B7FF-635F0BC14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 err="1"/>
              <a:t>Waystage</a:t>
            </a:r>
            <a:br>
              <a:rPr lang="nl-BE" dirty="0"/>
            </a:br>
            <a:r>
              <a:rPr lang="nl-BE" dirty="0"/>
              <a:t>1.2. verkort (80u)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03A8A61-FD22-43CA-80C7-5FC1D08E2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4123267"/>
            <a:ext cx="9228201" cy="1645920"/>
          </a:xfrm>
        </p:spPr>
        <p:txBody>
          <a:bodyPr/>
          <a:lstStyle/>
          <a:p>
            <a:endParaRPr lang="nl-BE" dirty="0"/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DE4AF013-8AED-4C02-9B16-96261E20E9BC}"/>
              </a:ext>
            </a:extLst>
          </p:cNvPr>
          <p:cNvSpPr txBox="1">
            <a:spLocks/>
          </p:cNvSpPr>
          <p:nvPr/>
        </p:nvSpPr>
        <p:spPr>
          <a:xfrm rot="16200000">
            <a:off x="7896945" y="2693332"/>
            <a:ext cx="4787146" cy="136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rgbClr val="26262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8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WELKOM!</a:t>
            </a:r>
          </a:p>
        </p:txBody>
      </p:sp>
    </p:spTree>
    <p:extLst>
      <p:ext uri="{BB962C8B-B14F-4D97-AF65-F5344CB8AC3E}">
        <p14:creationId xmlns:p14="http://schemas.microsoft.com/office/powerpoint/2010/main" val="3825545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2B561-29BC-394C-9B64-8819A4F5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is het konijn?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59F442E-A0C3-D744-AAA1-092D10E8C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0546" b="49560"/>
          <a:stretch/>
        </p:blipFill>
        <p:spPr>
          <a:xfrm>
            <a:off x="762001" y="1723520"/>
            <a:ext cx="3746206" cy="4492271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BC42F72-EE29-234D-92C7-2E1D403569B0}"/>
              </a:ext>
            </a:extLst>
          </p:cNvPr>
          <p:cNvSpPr txBox="1"/>
          <p:nvPr/>
        </p:nvSpPr>
        <p:spPr>
          <a:xfrm>
            <a:off x="4926862" y="3307935"/>
            <a:ext cx="639428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konijn staat </a:t>
            </a:r>
            <a:r>
              <a:rPr kumimoji="0" lang="nl-BE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tussen</a:t>
            </a: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de twee krokodillen.</a:t>
            </a:r>
          </a:p>
        </p:txBody>
      </p:sp>
    </p:spTree>
    <p:extLst>
      <p:ext uri="{BB962C8B-B14F-4D97-AF65-F5344CB8AC3E}">
        <p14:creationId xmlns:p14="http://schemas.microsoft.com/office/powerpoint/2010/main" val="180600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2B561-29BC-394C-9B64-8819A4F5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is het konijn?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59F442E-A0C3-D744-AAA1-092D10E8C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9201" t="49440" r="40590"/>
          <a:stretch/>
        </p:blipFill>
        <p:spPr>
          <a:xfrm>
            <a:off x="921657" y="1705202"/>
            <a:ext cx="3730171" cy="431612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7EF0D2DB-4F46-D740-B3A0-E514F8844ED4}"/>
              </a:ext>
            </a:extLst>
          </p:cNvPr>
          <p:cNvSpPr txBox="1"/>
          <p:nvPr/>
        </p:nvSpPr>
        <p:spPr>
          <a:xfrm>
            <a:off x="5334933" y="3261770"/>
            <a:ext cx="65232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konijn zit </a:t>
            </a:r>
            <a:r>
              <a:rPr kumimoji="0" lang="nl-BE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</a:t>
            </a: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de krokodil.</a:t>
            </a:r>
          </a:p>
        </p:txBody>
      </p:sp>
    </p:spTree>
    <p:extLst>
      <p:ext uri="{BB962C8B-B14F-4D97-AF65-F5344CB8AC3E}">
        <p14:creationId xmlns:p14="http://schemas.microsoft.com/office/powerpoint/2010/main" val="52919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2B561-29BC-394C-9B64-8819A4F5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is het konijn?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59F442E-A0C3-D744-AAA1-092D10E8C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102" t="49773" r="20997"/>
          <a:stretch/>
        </p:blipFill>
        <p:spPr>
          <a:xfrm>
            <a:off x="899887" y="1775651"/>
            <a:ext cx="3759200" cy="4388010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82BCFA6-2244-E749-8FF8-ED0EA7DBDD53}"/>
              </a:ext>
            </a:extLst>
          </p:cNvPr>
          <p:cNvSpPr txBox="1"/>
          <p:nvPr/>
        </p:nvSpPr>
        <p:spPr>
          <a:xfrm>
            <a:off x="5334933" y="3261770"/>
            <a:ext cx="6523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konijn ligt </a:t>
            </a:r>
            <a:r>
              <a:rPr kumimoji="0" lang="nl-BE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onder</a:t>
            </a: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de krokodil.</a:t>
            </a:r>
          </a:p>
        </p:txBody>
      </p:sp>
    </p:spTree>
    <p:extLst>
      <p:ext uri="{BB962C8B-B14F-4D97-AF65-F5344CB8AC3E}">
        <p14:creationId xmlns:p14="http://schemas.microsoft.com/office/powerpoint/2010/main" val="216806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62317C-9C00-824B-B341-6160437A5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Een kamer beschrijven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D6ACF9-4055-5D42-A2BC-457AC2CC22B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nl-BE" dirty="0"/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Er is / er zijn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2B9E769-98B6-1744-9061-CD9D5640233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nl-BE" dirty="0"/>
              <a:t>Er staat / er staan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Er ligt / er liggen</a:t>
            </a:r>
          </a:p>
          <a:p>
            <a:endParaRPr lang="nl-BE" dirty="0"/>
          </a:p>
          <a:p>
            <a:endParaRPr lang="nl-BE" dirty="0"/>
          </a:p>
          <a:p>
            <a:r>
              <a:rPr lang="nl-BE" dirty="0"/>
              <a:t>Er hangt / er hangen</a:t>
            </a:r>
          </a:p>
        </p:txBody>
      </p:sp>
      <p:pic>
        <p:nvPicPr>
          <p:cNvPr id="5" name="Afbeelding 4" descr="positiewerkwoorden-staan">
            <a:extLst>
              <a:ext uri="{FF2B5EF4-FFF2-40B4-BE49-F238E27FC236}">
                <a16:creationId xmlns:a16="http://schemas.microsoft.com/office/drawing/2014/main" id="{4ECE0EB6-ACDB-1541-84D3-52A44B70490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7224" y="1334134"/>
            <a:ext cx="1654175" cy="124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fbeelding 5" descr="positiewerkwoorden-liggen">
            <a:extLst>
              <a:ext uri="{FF2B5EF4-FFF2-40B4-BE49-F238E27FC236}">
                <a16:creationId xmlns:a16="http://schemas.microsoft.com/office/drawing/2014/main" id="{DEB908D0-159D-CB47-97CD-2A6AFC513F7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817176"/>
            <a:ext cx="1447799" cy="11604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Afbeelding 6" descr="positiewerkwoorden-hangen">
            <a:extLst>
              <a:ext uri="{FF2B5EF4-FFF2-40B4-BE49-F238E27FC236}">
                <a16:creationId xmlns:a16="http://schemas.microsoft.com/office/drawing/2014/main" id="{D9599E51-B6F8-8C46-9A2D-26DEAC74E324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4520088"/>
            <a:ext cx="1447799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estreepte pijl rechts 10">
            <a:extLst>
              <a:ext uri="{FF2B5EF4-FFF2-40B4-BE49-F238E27FC236}">
                <a16:creationId xmlns:a16="http://schemas.microsoft.com/office/drawing/2014/main" id="{BCB5339F-A696-704A-B6B6-50CC9EE19AB4}"/>
              </a:ext>
            </a:extLst>
          </p:cNvPr>
          <p:cNvSpPr/>
          <p:nvPr/>
        </p:nvSpPr>
        <p:spPr>
          <a:xfrm>
            <a:off x="3444241" y="3397407"/>
            <a:ext cx="2575558" cy="484632"/>
          </a:xfrm>
          <a:prstGeom prst="stripedRightArrow">
            <a:avLst/>
          </a:prstGeom>
          <a:gradFill flip="none" rotWithShape="1">
            <a:gsLst>
              <a:gs pos="0">
                <a:schemeClr val="accent2">
                  <a:shade val="30000"/>
                  <a:satMod val="115000"/>
                </a:schemeClr>
              </a:gs>
              <a:gs pos="50000">
                <a:schemeClr val="accent2">
                  <a:shade val="67500"/>
                  <a:satMod val="115000"/>
                </a:schemeClr>
              </a:gs>
              <a:gs pos="100000">
                <a:schemeClr val="accent2">
                  <a:shade val="100000"/>
                  <a:satMod val="115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1" i="0" u="none" strike="noStrike" kern="1200" cap="none" spc="0" normalizeH="0" baseline="0" noProof="0">
              <a:ln w="22225">
                <a:solidFill>
                  <a:srgbClr val="A5644E"/>
                </a:solidFill>
                <a:prstDash val="solid"/>
              </a:ln>
              <a:solidFill>
                <a:srgbClr val="A5644E">
                  <a:lumMod val="40000"/>
                  <a:lumOff val="60000"/>
                </a:srgb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76BD614-62FC-451F-AF0E-9BBF8DEF1A06}"/>
              </a:ext>
            </a:extLst>
          </p:cNvPr>
          <p:cNvSpPr txBox="1"/>
          <p:nvPr/>
        </p:nvSpPr>
        <p:spPr>
          <a:xfrm>
            <a:off x="6526925" y="126026"/>
            <a:ext cx="5529092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schriftelijk p. 82, oefening 3</a:t>
            </a:r>
            <a:endParaRPr kumimoji="0" lang="nl-BE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383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1">
            <a:extLst>
              <a:ext uri="{FF2B5EF4-FFF2-40B4-BE49-F238E27FC236}">
                <a16:creationId xmlns:a16="http://schemas.microsoft.com/office/drawing/2014/main" id="{A149CAED-5D80-424A-8BA7-1AF620EC3D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7" b="6042"/>
          <a:stretch/>
        </p:blipFill>
        <p:spPr bwMode="auto">
          <a:xfrm>
            <a:off x="3330575" y="30885"/>
            <a:ext cx="5530850" cy="6827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5351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0AFCC3-7DF0-8547-A5D0-689C29F46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Help! Je vriend is zijn spullen kwijt …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BBBD1E5-D82C-9648-B111-F902809375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382592"/>
            <a:ext cx="4217316" cy="3679661"/>
          </a:xfrm>
        </p:spPr>
        <p:txBody>
          <a:bodyPr>
            <a:normAutofit/>
          </a:bodyPr>
          <a:lstStyle/>
          <a:p>
            <a:pPr marL="457200" indent="-457200" fontAlgn="base">
              <a:buFont typeface="+mj-lt"/>
              <a:buAutoNum type="arabicPeriod"/>
            </a:pPr>
            <a:r>
              <a:rPr lang="nl-BE" dirty="0"/>
              <a:t>Waar ligt zijn gele pet? 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nl-BE" dirty="0"/>
              <a:t>Waar staat zijn vaas? 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nl-BE" dirty="0"/>
              <a:t>Waar ligt zijn witte sneaker? 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nl-BE" dirty="0"/>
              <a:t>Waar hangen zijn bruine handschoenen? 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nl-BE" dirty="0"/>
              <a:t>Waar zit zijn schaar? </a:t>
            </a:r>
          </a:p>
          <a:p>
            <a:pPr marL="457200" indent="-457200" fontAlgn="base">
              <a:buFont typeface="+mj-lt"/>
              <a:buAutoNum type="arabicPeriod"/>
            </a:pPr>
            <a:r>
              <a:rPr lang="nl-BE" dirty="0">
                <a:solidFill>
                  <a:srgbClr val="0070C0"/>
                </a:solidFill>
              </a:rPr>
              <a:t>Verzin zelf een vraag!</a:t>
            </a:r>
          </a:p>
          <a:p>
            <a:endParaRPr lang="nl-BE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38B170-9C3E-C545-A392-8883518E6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999" y="1871253"/>
            <a:ext cx="6350000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614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78DEC9-982D-0842-BB44-7C93545CA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Rara, wat is het? (Canvas)</a:t>
            </a:r>
          </a:p>
        </p:txBody>
      </p:sp>
      <p:pic>
        <p:nvPicPr>
          <p:cNvPr id="7" name="Afbeelding 6" descr="Afbeelding met binnen, muur, vloer, levend&#10;&#10;Automatisch gegenereerde beschrijving">
            <a:extLst>
              <a:ext uri="{FF2B5EF4-FFF2-40B4-BE49-F238E27FC236}">
                <a16:creationId xmlns:a16="http://schemas.microsoft.com/office/drawing/2014/main" id="{B8217BAA-F48E-1D4D-AAEE-DB10E9089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478" y="0"/>
            <a:ext cx="3790333" cy="2545606"/>
          </a:xfrm>
          <a:prstGeom prst="rect">
            <a:avLst/>
          </a:prstGeom>
        </p:spPr>
      </p:pic>
      <p:pic>
        <p:nvPicPr>
          <p:cNvPr id="9" name="Afbeelding 8" descr="Afbeelding met tekst&#10;&#10;Automatisch gegenereerde beschrijving">
            <a:extLst>
              <a:ext uri="{FF2B5EF4-FFF2-40B4-BE49-F238E27FC236}">
                <a16:creationId xmlns:a16="http://schemas.microsoft.com/office/drawing/2014/main" id="{B4E4ABAC-05F0-1046-A903-399C95C62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8" y="2545606"/>
            <a:ext cx="7974224" cy="2612427"/>
          </a:xfrm>
          <a:prstGeom prst="rect">
            <a:avLst/>
          </a:prstGeom>
        </p:spPr>
      </p:pic>
      <p:pic>
        <p:nvPicPr>
          <p:cNvPr id="11" name="Afbeelding 10" descr="Afbeelding met tekst&#10;&#10;Automatisch gegenereerde beschrijving">
            <a:extLst>
              <a:ext uri="{FF2B5EF4-FFF2-40B4-BE49-F238E27FC236}">
                <a16:creationId xmlns:a16="http://schemas.microsoft.com/office/drawing/2014/main" id="{CAAA54AD-34C9-1F4A-9DDE-39A1F9DC52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993" y="2657264"/>
            <a:ext cx="3793818" cy="401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891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09D65-826E-4149-AA1C-1EE7EA8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Spreekoefening 2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8504997-953F-4669-86F4-6F0762DB603F}"/>
              </a:ext>
            </a:extLst>
          </p:cNvPr>
          <p:cNvSpPr txBox="1"/>
          <p:nvPr/>
        </p:nvSpPr>
        <p:spPr>
          <a:xfrm>
            <a:off x="7750629" y="126026"/>
            <a:ext cx="43053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96, oefening 11</a:t>
            </a:r>
          </a:p>
        </p:txBody>
      </p:sp>
      <p:pic>
        <p:nvPicPr>
          <p:cNvPr id="6" name="Afbeelding 5">
            <a:extLst>
              <a:ext uri="{FF2B5EF4-FFF2-40B4-BE49-F238E27FC236}">
                <a16:creationId xmlns:a16="http://schemas.microsoft.com/office/drawing/2014/main" id="{3F2FB4A1-14E0-4C54-8EBB-BC4B869B04F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000" r="58619" b="29026"/>
          <a:stretch/>
        </p:blipFill>
        <p:spPr>
          <a:xfrm>
            <a:off x="31207" y="2003384"/>
            <a:ext cx="8489502" cy="3047315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8096AB5A-0805-4705-8CEA-3854682047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7735" y="1231699"/>
            <a:ext cx="3637881" cy="3468571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C905EF81-014E-435F-9119-993179939B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8745" y="3289622"/>
            <a:ext cx="3803927" cy="3522154"/>
          </a:xfrm>
          <a:prstGeom prst="rect">
            <a:avLst/>
          </a:prstGeom>
        </p:spPr>
      </p:pic>
      <p:sp>
        <p:nvSpPr>
          <p:cNvPr id="10" name="Tekstvak 9">
            <a:extLst>
              <a:ext uri="{FF2B5EF4-FFF2-40B4-BE49-F238E27FC236}">
                <a16:creationId xmlns:a16="http://schemas.microsoft.com/office/drawing/2014/main" id="{4E8326D3-F134-4F3B-88AE-03D37D52862C}"/>
              </a:ext>
            </a:extLst>
          </p:cNvPr>
          <p:cNvSpPr txBox="1"/>
          <p:nvPr/>
        </p:nvSpPr>
        <p:spPr>
          <a:xfrm>
            <a:off x="382830" y="5512285"/>
            <a:ext cx="5965738" cy="461665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Je mag NIET naar de foto van je partner kijken!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B20EC77-4D41-C446-81F6-76396894541F}"/>
              </a:ext>
            </a:extLst>
          </p:cNvPr>
          <p:cNvSpPr txBox="1"/>
          <p:nvPr/>
        </p:nvSpPr>
        <p:spPr>
          <a:xfrm>
            <a:off x="382829" y="6148523"/>
            <a:ext cx="6235915" cy="461665"/>
          </a:xfrm>
          <a:prstGeom prst="rect">
            <a:avLst/>
          </a:prstGeom>
          <a:solidFill>
            <a:srgbClr val="FFCCFF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Positieverba moeilijk? 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(schriftelijk) p. 82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421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F09D65-826E-4149-AA1C-1EE7EA8BAA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Spreekoefening 2</a:t>
            </a: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98504997-953F-4669-86F4-6F0762DB603F}"/>
              </a:ext>
            </a:extLst>
          </p:cNvPr>
          <p:cNvSpPr txBox="1"/>
          <p:nvPr/>
        </p:nvSpPr>
        <p:spPr>
          <a:xfrm>
            <a:off x="7750629" y="126026"/>
            <a:ext cx="4305387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mondeling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96, oefening 11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2BC3A8B-9043-AC48-984F-53F5B56782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57" t="1837" b="40765"/>
          <a:stretch/>
        </p:blipFill>
        <p:spPr bwMode="auto">
          <a:xfrm>
            <a:off x="657224" y="1672495"/>
            <a:ext cx="5365463" cy="4685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7D12C4B-AC0B-3644-B6C9-62FDB1BF29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" t="1838" r="50619" b="40765"/>
          <a:stretch/>
        </p:blipFill>
        <p:spPr bwMode="auto">
          <a:xfrm>
            <a:off x="6169315" y="1672495"/>
            <a:ext cx="5577278" cy="4870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3258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FDEFB2-6C70-4EC3-9CC5-01798C012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Wat heeft </a:t>
            </a:r>
            <a:r>
              <a:rPr lang="nl-NL" dirty="0" err="1"/>
              <a:t>Fawad</a:t>
            </a:r>
            <a:r>
              <a:rPr lang="nl-NL" dirty="0"/>
              <a:t> gisteren waar gedaan?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4DEA1B77-F17E-4708-AED9-5B213BBEFE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610" t="29333" r="2085" b="37924"/>
          <a:stretch/>
        </p:blipFill>
        <p:spPr>
          <a:xfrm>
            <a:off x="1828621" y="1839648"/>
            <a:ext cx="8534758" cy="466608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D6199B81-F1C3-40A3-BEE6-1667D3D049E5}"/>
              </a:ext>
            </a:extLst>
          </p:cNvPr>
          <p:cNvSpPr txBox="1"/>
          <p:nvPr/>
        </p:nvSpPr>
        <p:spPr>
          <a:xfrm>
            <a:off x="3702570" y="1774335"/>
            <a:ext cx="2393430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Fawad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heeft een douche genomen in de badkamer.</a:t>
            </a:r>
            <a:endParaRPr kumimoji="0" lang="nl-BE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B027079-B208-43D7-A234-82A9402403EE}"/>
              </a:ext>
            </a:extLst>
          </p:cNvPr>
          <p:cNvSpPr txBox="1"/>
          <p:nvPr/>
        </p:nvSpPr>
        <p:spPr>
          <a:xfrm>
            <a:off x="5891134" y="126026"/>
            <a:ext cx="616488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163, oefening 2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DCA1E40F-C01E-4FDB-9B15-87C324F6BDD1}"/>
              </a:ext>
            </a:extLst>
          </p:cNvPr>
          <p:cNvSpPr txBox="1"/>
          <p:nvPr/>
        </p:nvSpPr>
        <p:spPr>
          <a:xfrm>
            <a:off x="3702570" y="3291375"/>
            <a:ext cx="2393430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Fawad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heeft in de eetkamer (de keuken) ontbeten.</a:t>
            </a:r>
            <a:endParaRPr kumimoji="0" lang="nl-BE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8FEC434E-3E9B-496D-BFFE-AB7D859AD7E7}"/>
              </a:ext>
            </a:extLst>
          </p:cNvPr>
          <p:cNvSpPr txBox="1"/>
          <p:nvPr/>
        </p:nvSpPr>
        <p:spPr>
          <a:xfrm>
            <a:off x="3702570" y="4824317"/>
            <a:ext cx="2393430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Fawad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heeft in de eetkamer Nederlands geleerd.</a:t>
            </a:r>
            <a:endParaRPr kumimoji="0" lang="nl-BE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D42F07CC-D498-4FEC-8B4D-B4DDDB7E8B18}"/>
              </a:ext>
            </a:extLst>
          </p:cNvPr>
          <p:cNvSpPr txBox="1"/>
          <p:nvPr/>
        </p:nvSpPr>
        <p:spPr>
          <a:xfrm>
            <a:off x="7776860" y="1764652"/>
            <a:ext cx="2393430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Fawad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heeft in de woonkamer naar tv gekeken.</a:t>
            </a:r>
            <a:endParaRPr kumimoji="0" lang="nl-BE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8B5D78A-DF75-475D-946E-F2E471A89C41}"/>
              </a:ext>
            </a:extLst>
          </p:cNvPr>
          <p:cNvSpPr txBox="1"/>
          <p:nvPr/>
        </p:nvSpPr>
        <p:spPr>
          <a:xfrm>
            <a:off x="7775241" y="3310244"/>
            <a:ext cx="2393430" cy="1218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Fawad</a:t>
            </a:r>
            <a:r>
              <a:rPr kumimoji="0" lang="nl-NL" sz="20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heeft in de woonkamer een boek gelezen.</a:t>
            </a:r>
            <a:endParaRPr kumimoji="0" lang="nl-BE" sz="20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9116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>
            <a:extLst>
              <a:ext uri="{FF2B5EF4-FFF2-40B4-BE49-F238E27FC236}">
                <a16:creationId xmlns:a16="http://schemas.microsoft.com/office/drawing/2014/main" id="{60EBD3BA-B5F4-47BA-A4A6-1D1850EAB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2857" y="178658"/>
            <a:ext cx="4209143" cy="2153897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173958E5-D6AD-4745-9991-1EBE750FF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Deze les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D332CB6-4C30-4A0F-9936-BF60D4F22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1691640"/>
            <a:ext cx="10858120" cy="5166360"/>
          </a:xfrm>
        </p:spPr>
        <p:txBody>
          <a:bodyPr>
            <a:noAutofit/>
          </a:bodyPr>
          <a:lstStyle/>
          <a:p>
            <a:pPr marL="365125" indent="-36512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2000" b="1" dirty="0"/>
              <a:t>Deel 5 mondeling + schriftelijk</a:t>
            </a:r>
          </a:p>
          <a:p>
            <a:pPr marL="800100" lvl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</a:pPr>
            <a:r>
              <a:rPr lang="nl-NL" sz="1800" dirty="0">
                <a:solidFill>
                  <a:srgbClr val="FFC000"/>
                </a:solidFill>
              </a:rPr>
              <a:t>Ik kan </a:t>
            </a:r>
            <a:r>
              <a:rPr lang="nl-NL" sz="1800" dirty="0">
                <a:solidFill>
                  <a:schemeClr val="tx1"/>
                </a:solidFill>
                <a:highlight>
                  <a:srgbClr val="FFFF00"/>
                </a:highlight>
              </a:rPr>
              <a:t>verschillen en gelijkenissen tussen twee studio’s beschrijven</a:t>
            </a:r>
            <a:r>
              <a:rPr lang="nl-NL" sz="1800" dirty="0">
                <a:solidFill>
                  <a:schemeClr val="tx1"/>
                </a:solidFill>
              </a:rPr>
              <a:t>.</a:t>
            </a:r>
          </a:p>
          <a:p>
            <a:pPr marL="800100" lvl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ü"/>
            </a:pPr>
            <a:r>
              <a:rPr lang="nl-NL" sz="1800" dirty="0">
                <a:solidFill>
                  <a:schemeClr val="tx1"/>
                </a:solidFill>
              </a:rPr>
              <a:t>Ik gebruik</a:t>
            </a:r>
            <a:r>
              <a:rPr lang="nl-NL" sz="1800" dirty="0">
                <a:solidFill>
                  <a:srgbClr val="0070C0"/>
                </a:solidFill>
              </a:rPr>
              <a:t> ‘er is’/’er zijn’ &amp; positieverba zoals ‘staan’, ‘hangen’ en ‘liggen’.</a:t>
            </a:r>
          </a:p>
          <a:p>
            <a:pPr marL="800100"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nl-BE" sz="1800" dirty="0">
                <a:solidFill>
                  <a:srgbClr val="FFC000"/>
                </a:solidFill>
              </a:rPr>
              <a:t>Ik kan </a:t>
            </a:r>
            <a:r>
              <a:rPr lang="nl-BE" sz="1800" dirty="0">
                <a:solidFill>
                  <a:schemeClr val="tx1"/>
                </a:solidFill>
              </a:rPr>
              <a:t>de plaats van een voorwerp beschrijven.</a:t>
            </a:r>
          </a:p>
          <a:p>
            <a:pPr marL="800100"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nl-BE" sz="1800" dirty="0">
                <a:solidFill>
                  <a:schemeClr val="tx1"/>
                </a:solidFill>
              </a:rPr>
              <a:t>Ik gebruik </a:t>
            </a:r>
            <a:r>
              <a:rPr lang="nl-BE" sz="1800" dirty="0">
                <a:solidFill>
                  <a:srgbClr val="0070C0"/>
                </a:solidFill>
              </a:rPr>
              <a:t>de juiste preposities &amp; positieverba.</a:t>
            </a:r>
          </a:p>
          <a:p>
            <a:pPr marL="800100"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nl-BE" sz="1800" dirty="0">
                <a:solidFill>
                  <a:srgbClr val="FFC000"/>
                </a:solidFill>
              </a:rPr>
              <a:t>Ik kan </a:t>
            </a:r>
            <a:r>
              <a:rPr lang="nl-BE" sz="1800" dirty="0">
                <a:solidFill>
                  <a:schemeClr val="tx1"/>
                </a:solidFill>
              </a:rPr>
              <a:t>alle gegevens begrijpen in een e-mail.</a:t>
            </a:r>
            <a:endParaRPr lang="nl-BE" sz="1800" dirty="0">
              <a:solidFill>
                <a:srgbClr val="FFC000"/>
              </a:solidFill>
            </a:endParaRPr>
          </a:p>
          <a:p>
            <a:pPr marL="800100"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nl-BE" sz="1800" dirty="0">
                <a:solidFill>
                  <a:srgbClr val="FFC000"/>
                </a:solidFill>
              </a:rPr>
              <a:t>Ik kan</a:t>
            </a:r>
            <a:r>
              <a:rPr lang="nl-BE" sz="1800" dirty="0">
                <a:solidFill>
                  <a:schemeClr val="tx1"/>
                </a:solidFill>
              </a:rPr>
              <a:t> informatie vragen en geven over wat iemand gisteren waar gedaan heeft.</a:t>
            </a:r>
          </a:p>
          <a:p>
            <a:pPr marL="800100"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nl-BE" sz="1800" dirty="0">
                <a:solidFill>
                  <a:schemeClr val="tx1"/>
                </a:solidFill>
              </a:rPr>
              <a:t>Ik gebruik </a:t>
            </a:r>
            <a:r>
              <a:rPr lang="nl-BE" sz="1800" dirty="0">
                <a:solidFill>
                  <a:srgbClr val="0070C0"/>
                </a:solidFill>
              </a:rPr>
              <a:t>het perfectum.</a:t>
            </a:r>
            <a:endParaRPr lang="nl-NL" sz="1800" b="1" dirty="0"/>
          </a:p>
          <a:p>
            <a:pPr marL="365125" indent="-365125">
              <a:spcBef>
                <a:spcPts val="300"/>
              </a:spcBef>
              <a:buFont typeface="Arial" panose="020B0604020202020204" pitchFamily="34" charset="0"/>
              <a:buChar char="•"/>
            </a:pPr>
            <a:endParaRPr lang="nl-NL" sz="2000" b="1" dirty="0"/>
          </a:p>
          <a:p>
            <a:pPr marL="365125" indent="-365125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nl-NL" sz="2000" b="1" dirty="0"/>
              <a:t>Deel 5 mondeling + schriftelijk</a:t>
            </a:r>
          </a:p>
          <a:p>
            <a:pPr marL="800100"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nl-BE" sz="1800" dirty="0">
                <a:solidFill>
                  <a:srgbClr val="FFC000"/>
                </a:solidFill>
              </a:rPr>
              <a:t>Ik kan </a:t>
            </a:r>
            <a:r>
              <a:rPr lang="nl-BE" sz="1800" dirty="0">
                <a:solidFill>
                  <a:schemeClr val="tx1"/>
                </a:solidFill>
              </a:rPr>
              <a:t>informatie vragen en geven over wat ik dit coronajaar waar heb gedaan.</a:t>
            </a:r>
          </a:p>
          <a:p>
            <a:pPr marL="800100"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nl-BE" sz="1800" dirty="0">
                <a:solidFill>
                  <a:schemeClr val="tx1"/>
                </a:solidFill>
              </a:rPr>
              <a:t>Ik gebruik </a:t>
            </a:r>
            <a:r>
              <a:rPr lang="nl-BE" sz="1800" dirty="0">
                <a:solidFill>
                  <a:srgbClr val="0070C0"/>
                </a:solidFill>
              </a:rPr>
              <a:t>het perfectum om over het verleden te praten.</a:t>
            </a:r>
            <a:endParaRPr lang="nl-BE" sz="1800" dirty="0">
              <a:solidFill>
                <a:schemeClr val="tx1"/>
              </a:solidFill>
            </a:endParaRPr>
          </a:p>
          <a:p>
            <a:pPr marL="800100"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nl-BE" sz="1800" dirty="0">
                <a:solidFill>
                  <a:srgbClr val="FFC000"/>
                </a:solidFill>
              </a:rPr>
              <a:t>Ik kan </a:t>
            </a:r>
            <a:r>
              <a:rPr lang="nl-BE" sz="1800" dirty="0">
                <a:solidFill>
                  <a:schemeClr val="tx1"/>
                </a:solidFill>
              </a:rPr>
              <a:t>een studio/kamer beschrijven.</a:t>
            </a:r>
          </a:p>
          <a:p>
            <a:pPr marL="800100" lvl="1">
              <a:lnSpc>
                <a:spcPct val="90000"/>
              </a:lnSpc>
              <a:spcBef>
                <a:spcPts val="300"/>
              </a:spcBef>
              <a:buFont typeface="Wingdings" panose="05000000000000000000" pitchFamily="2" charset="2"/>
              <a:buChar char="ü"/>
            </a:pPr>
            <a:r>
              <a:rPr lang="nl-BE" sz="1800" dirty="0">
                <a:solidFill>
                  <a:schemeClr val="tx1"/>
                </a:solidFill>
              </a:rPr>
              <a:t>Ik gebruik </a:t>
            </a:r>
            <a:r>
              <a:rPr lang="nl-BE" sz="1800" dirty="0">
                <a:solidFill>
                  <a:srgbClr val="0070C0"/>
                </a:solidFill>
              </a:rPr>
              <a:t>‘er is’/’er zijn’, positiewerkwoorden zoals ‘hangen’/’staan’/’liggen’ en de woordenschat van deel 5.</a:t>
            </a:r>
          </a:p>
        </p:txBody>
      </p:sp>
    </p:spTree>
    <p:extLst>
      <p:ext uri="{BB962C8B-B14F-4D97-AF65-F5344CB8AC3E}">
        <p14:creationId xmlns:p14="http://schemas.microsoft.com/office/powerpoint/2010/main" val="258370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tekst, lucht, bedekt, kleurrijk&#10;&#10;Automatisch gegenereerde beschrijving">
            <a:extLst>
              <a:ext uri="{FF2B5EF4-FFF2-40B4-BE49-F238E27FC236}">
                <a16:creationId xmlns:a16="http://schemas.microsoft.com/office/drawing/2014/main" id="{7C92FAD1-8A9C-6C4F-A181-9EE6922FC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164" y="2031"/>
            <a:ext cx="10016836" cy="6855969"/>
          </a:xfr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F808C1D-FE51-C348-8AB8-8A91FD154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7215"/>
            <a:ext cx="2175164" cy="6703569"/>
          </a:xfrm>
        </p:spPr>
        <p:txBody>
          <a:bodyPr vert="vert270">
            <a:normAutofit/>
          </a:bodyPr>
          <a:lstStyle/>
          <a:p>
            <a:r>
              <a:rPr lang="nl-BE" sz="4800" dirty="0"/>
              <a:t>Wie heeft wat waar gedaan?</a:t>
            </a:r>
          </a:p>
        </p:txBody>
      </p:sp>
    </p:spTree>
    <p:extLst>
      <p:ext uri="{BB962C8B-B14F-4D97-AF65-F5344CB8AC3E}">
        <p14:creationId xmlns:p14="http://schemas.microsoft.com/office/powerpoint/2010/main" val="1474294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F8CD99A-147B-43D8-9024-7F8A1E822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Heb je mijn mailtje gelezen?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8391F947-2E92-47AA-839A-5326CB6F91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51" t="8667"/>
          <a:stretch/>
        </p:blipFill>
        <p:spPr>
          <a:xfrm>
            <a:off x="2069942" y="1793156"/>
            <a:ext cx="7642384" cy="5064844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5CA20E-1F10-487E-8693-F9C056FAAA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449" y="5159614"/>
            <a:ext cx="1720324" cy="491677"/>
          </a:xfrm>
        </p:spPr>
        <p:txBody>
          <a:bodyPr/>
          <a:lstStyle/>
          <a:p>
            <a:r>
              <a:rPr lang="nl-NL" b="1" dirty="0">
                <a:solidFill>
                  <a:srgbClr val="00B0F0"/>
                </a:solidFill>
              </a:rPr>
              <a:t>Peter</a:t>
            </a:r>
            <a:endParaRPr lang="nl-BE" b="1" dirty="0">
              <a:solidFill>
                <a:srgbClr val="00B0F0"/>
              </a:solidFill>
            </a:endParaRPr>
          </a:p>
        </p:txBody>
      </p:sp>
      <p:sp>
        <p:nvSpPr>
          <p:cNvPr id="5" name="Ovaal 4">
            <a:extLst>
              <a:ext uri="{FF2B5EF4-FFF2-40B4-BE49-F238E27FC236}">
                <a16:creationId xmlns:a16="http://schemas.microsoft.com/office/drawing/2014/main" id="{EC76145F-3096-4C2E-864E-9F2C158B5D06}"/>
              </a:ext>
            </a:extLst>
          </p:cNvPr>
          <p:cNvSpPr/>
          <p:nvPr/>
        </p:nvSpPr>
        <p:spPr>
          <a:xfrm>
            <a:off x="2728209" y="6442023"/>
            <a:ext cx="314794" cy="307298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95217F18-2CB1-4575-A666-E1FFC71A0F4C}"/>
              </a:ext>
            </a:extLst>
          </p:cNvPr>
          <p:cNvSpPr txBox="1"/>
          <p:nvPr/>
        </p:nvSpPr>
        <p:spPr>
          <a:xfrm>
            <a:off x="5891134" y="126026"/>
            <a:ext cx="616488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74-75, oefening 1</a:t>
            </a:r>
          </a:p>
        </p:txBody>
      </p:sp>
    </p:spTree>
    <p:extLst>
      <p:ext uri="{BB962C8B-B14F-4D97-AF65-F5344CB8AC3E}">
        <p14:creationId xmlns:p14="http://schemas.microsoft.com/office/powerpoint/2010/main" val="106986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16A0DA6-BC74-4611-9DD8-74F7BC94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66977" cy="495038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5217F18-2CB1-4575-A666-E1FFC71A0F4C}"/>
              </a:ext>
            </a:extLst>
          </p:cNvPr>
          <p:cNvSpPr txBox="1"/>
          <p:nvPr/>
        </p:nvSpPr>
        <p:spPr>
          <a:xfrm>
            <a:off x="5891134" y="126026"/>
            <a:ext cx="616488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74-75, oefening 1</a:t>
            </a:r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3D06523E-36F2-4DEA-AE49-58FC7E276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427" y="3429001"/>
            <a:ext cx="5670573" cy="3429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3" name="Rechthoek 12">
            <a:extLst>
              <a:ext uri="{FF2B5EF4-FFF2-40B4-BE49-F238E27FC236}">
                <a16:creationId xmlns:a16="http://schemas.microsoft.com/office/drawing/2014/main" id="{71F95A4F-5D9E-4A29-A7CC-D969BD9AFFA7}"/>
              </a:ext>
            </a:extLst>
          </p:cNvPr>
          <p:cNvSpPr/>
          <p:nvPr/>
        </p:nvSpPr>
        <p:spPr>
          <a:xfrm>
            <a:off x="11515297" y="3997652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√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4" name="Rechthoek 13">
            <a:extLst>
              <a:ext uri="{FF2B5EF4-FFF2-40B4-BE49-F238E27FC236}">
                <a16:creationId xmlns:a16="http://schemas.microsoft.com/office/drawing/2014/main" id="{3E2134B6-6D7C-4477-953C-9BDAB7BB736A}"/>
              </a:ext>
            </a:extLst>
          </p:cNvPr>
          <p:cNvSpPr/>
          <p:nvPr/>
        </p:nvSpPr>
        <p:spPr>
          <a:xfrm>
            <a:off x="10535583" y="4276854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√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5" name="Rechthoek 14">
            <a:extLst>
              <a:ext uri="{FF2B5EF4-FFF2-40B4-BE49-F238E27FC236}">
                <a16:creationId xmlns:a16="http://schemas.microsoft.com/office/drawing/2014/main" id="{F6EF0DB4-FAC2-4808-B179-E4A97C804A0D}"/>
              </a:ext>
            </a:extLst>
          </p:cNvPr>
          <p:cNvSpPr/>
          <p:nvPr/>
        </p:nvSpPr>
        <p:spPr>
          <a:xfrm>
            <a:off x="11522285" y="4681836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√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7" name="Rechthoek 16">
            <a:extLst>
              <a:ext uri="{FF2B5EF4-FFF2-40B4-BE49-F238E27FC236}">
                <a16:creationId xmlns:a16="http://schemas.microsoft.com/office/drawing/2014/main" id="{2022CB14-79D2-4B0D-BA27-597EEB7C4A75}"/>
              </a:ext>
            </a:extLst>
          </p:cNvPr>
          <p:cNvSpPr/>
          <p:nvPr/>
        </p:nvSpPr>
        <p:spPr>
          <a:xfrm>
            <a:off x="10542571" y="4950381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√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8" name="Rechthoek 17">
            <a:extLst>
              <a:ext uri="{FF2B5EF4-FFF2-40B4-BE49-F238E27FC236}">
                <a16:creationId xmlns:a16="http://schemas.microsoft.com/office/drawing/2014/main" id="{320A3DC2-601B-42B9-A578-7450379B77AE}"/>
              </a:ext>
            </a:extLst>
          </p:cNvPr>
          <p:cNvSpPr/>
          <p:nvPr/>
        </p:nvSpPr>
        <p:spPr>
          <a:xfrm>
            <a:off x="10571330" y="5238391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√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9" name="Rechthoek 18">
            <a:extLst>
              <a:ext uri="{FF2B5EF4-FFF2-40B4-BE49-F238E27FC236}">
                <a16:creationId xmlns:a16="http://schemas.microsoft.com/office/drawing/2014/main" id="{77DF5556-8652-4991-AA0A-95F17326FB0D}"/>
              </a:ext>
            </a:extLst>
          </p:cNvPr>
          <p:cNvSpPr/>
          <p:nvPr/>
        </p:nvSpPr>
        <p:spPr>
          <a:xfrm>
            <a:off x="10611379" y="5623908"/>
            <a:ext cx="1977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√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Rechthoek 19">
            <a:extLst>
              <a:ext uri="{FF2B5EF4-FFF2-40B4-BE49-F238E27FC236}">
                <a16:creationId xmlns:a16="http://schemas.microsoft.com/office/drawing/2014/main" id="{07AC351E-49E7-48C2-84A2-B8B2361083B4}"/>
              </a:ext>
            </a:extLst>
          </p:cNvPr>
          <p:cNvSpPr/>
          <p:nvPr/>
        </p:nvSpPr>
        <p:spPr>
          <a:xfrm>
            <a:off x="10611379" y="5904191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√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1" name="Rechthoek 20">
            <a:extLst>
              <a:ext uri="{FF2B5EF4-FFF2-40B4-BE49-F238E27FC236}">
                <a16:creationId xmlns:a16="http://schemas.microsoft.com/office/drawing/2014/main" id="{6CBEB3AE-51AF-4C27-91B9-898FACA35134}"/>
              </a:ext>
            </a:extLst>
          </p:cNvPr>
          <p:cNvSpPr/>
          <p:nvPr/>
        </p:nvSpPr>
        <p:spPr>
          <a:xfrm>
            <a:off x="11515297" y="6135023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√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2" name="Rechthoek 21">
            <a:extLst>
              <a:ext uri="{FF2B5EF4-FFF2-40B4-BE49-F238E27FC236}">
                <a16:creationId xmlns:a16="http://schemas.microsoft.com/office/drawing/2014/main" id="{5D840971-EFE0-4988-B801-658EB38088D0}"/>
              </a:ext>
            </a:extLst>
          </p:cNvPr>
          <p:cNvSpPr/>
          <p:nvPr/>
        </p:nvSpPr>
        <p:spPr>
          <a:xfrm>
            <a:off x="11515297" y="6466477"/>
            <a:ext cx="3353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4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√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3808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>
            <a:extLst>
              <a:ext uri="{FF2B5EF4-FFF2-40B4-BE49-F238E27FC236}">
                <a16:creationId xmlns:a16="http://schemas.microsoft.com/office/drawing/2014/main" id="{B16A0DA6-BC74-4611-9DD8-74F7BC949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766977" cy="4950381"/>
          </a:xfrm>
          <a:prstGeom prst="rect">
            <a:avLst/>
          </a:prstGeo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95217F18-2CB1-4575-A666-E1FFC71A0F4C}"/>
              </a:ext>
            </a:extLst>
          </p:cNvPr>
          <p:cNvSpPr txBox="1"/>
          <p:nvPr/>
        </p:nvSpPr>
        <p:spPr>
          <a:xfrm>
            <a:off x="5891134" y="126026"/>
            <a:ext cx="616488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74-75, oefening 1</a:t>
            </a:r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92340C72-E653-4AA8-863D-CBF7DFC6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000" y="3876798"/>
            <a:ext cx="7200000" cy="2981202"/>
          </a:xfrm>
          <a:prstGeom prst="rect">
            <a:avLst/>
          </a:prstGeom>
        </p:spPr>
      </p:pic>
      <p:sp>
        <p:nvSpPr>
          <p:cNvPr id="16" name="Tijdelijke aanduiding voor inhoud 2">
            <a:extLst>
              <a:ext uri="{FF2B5EF4-FFF2-40B4-BE49-F238E27FC236}">
                <a16:creationId xmlns:a16="http://schemas.microsoft.com/office/drawing/2014/main" id="{9B77AAE1-4629-4B13-BBF7-0281E3F4C7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9980" y="4393391"/>
            <a:ext cx="1720324" cy="491677"/>
          </a:xfrm>
        </p:spPr>
        <p:txBody>
          <a:bodyPr/>
          <a:lstStyle/>
          <a:p>
            <a:r>
              <a:rPr lang="nl-NL" b="1" dirty="0">
                <a:solidFill>
                  <a:srgbClr val="00B0F0"/>
                </a:solidFill>
              </a:rPr>
              <a:t>voor</a:t>
            </a:r>
            <a:endParaRPr lang="nl-BE" b="1" dirty="0">
              <a:solidFill>
                <a:srgbClr val="00B0F0"/>
              </a:solidFill>
            </a:endParaRPr>
          </a:p>
        </p:txBody>
      </p:sp>
      <p:sp>
        <p:nvSpPr>
          <p:cNvPr id="23" name="Tijdelijke aanduiding voor inhoud 2">
            <a:extLst>
              <a:ext uri="{FF2B5EF4-FFF2-40B4-BE49-F238E27FC236}">
                <a16:creationId xmlns:a16="http://schemas.microsoft.com/office/drawing/2014/main" id="{0A191293-9A53-4C91-95D1-5F0167274058}"/>
              </a:ext>
            </a:extLst>
          </p:cNvPr>
          <p:cNvSpPr txBox="1">
            <a:spLocks/>
          </p:cNvSpPr>
          <p:nvPr/>
        </p:nvSpPr>
        <p:spPr>
          <a:xfrm>
            <a:off x="8439980" y="4851537"/>
            <a:ext cx="1720324" cy="49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naast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4" name="Tijdelijke aanduiding voor inhoud 2">
            <a:extLst>
              <a:ext uri="{FF2B5EF4-FFF2-40B4-BE49-F238E27FC236}">
                <a16:creationId xmlns:a16="http://schemas.microsoft.com/office/drawing/2014/main" id="{9B90A8E5-4E38-4A36-9728-E4CEDF5E80C6}"/>
              </a:ext>
            </a:extLst>
          </p:cNvPr>
          <p:cNvSpPr txBox="1">
            <a:spLocks/>
          </p:cNvSpPr>
          <p:nvPr/>
        </p:nvSpPr>
        <p:spPr>
          <a:xfrm>
            <a:off x="8439980" y="5287912"/>
            <a:ext cx="1720324" cy="49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onder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5" name="Tijdelijke aanduiding voor inhoud 2">
            <a:extLst>
              <a:ext uri="{FF2B5EF4-FFF2-40B4-BE49-F238E27FC236}">
                <a16:creationId xmlns:a16="http://schemas.microsoft.com/office/drawing/2014/main" id="{711A80BE-F5F9-459F-A3AF-7F46DDC0B893}"/>
              </a:ext>
            </a:extLst>
          </p:cNvPr>
          <p:cNvSpPr txBox="1">
            <a:spLocks/>
          </p:cNvSpPr>
          <p:nvPr/>
        </p:nvSpPr>
        <p:spPr>
          <a:xfrm>
            <a:off x="8439980" y="5721873"/>
            <a:ext cx="1720324" cy="49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boven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Tijdelijke aanduiding voor inhoud 2">
            <a:extLst>
              <a:ext uri="{FF2B5EF4-FFF2-40B4-BE49-F238E27FC236}">
                <a16:creationId xmlns:a16="http://schemas.microsoft.com/office/drawing/2014/main" id="{BA5ACA34-0E02-41B9-9AEF-B5588C9E91BC}"/>
              </a:ext>
            </a:extLst>
          </p:cNvPr>
          <p:cNvSpPr txBox="1">
            <a:spLocks/>
          </p:cNvSpPr>
          <p:nvPr/>
        </p:nvSpPr>
        <p:spPr>
          <a:xfrm>
            <a:off x="8509036" y="6134063"/>
            <a:ext cx="1720324" cy="4916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</a:t>
            </a:r>
            <a:endParaRPr kumimoji="0" lang="nl-BE" sz="2400" b="1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6983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E92D3A-9F44-449A-BF5C-AF300F2E5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Beschrijf de studio</a:t>
            </a:r>
            <a:endParaRPr lang="nl-BE" dirty="0"/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EAB66DB4-AF29-409F-AB51-DBB35DEDD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145" t="31463" r="2397" b="31463"/>
          <a:stretch/>
        </p:blipFill>
        <p:spPr>
          <a:xfrm>
            <a:off x="2425682" y="1857927"/>
            <a:ext cx="7730057" cy="476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76686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F9FE07-542B-4D43-AB41-78EDBBF86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Beschrijf de studio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C1553B0-C477-4859-89D6-E84300BF12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76655" y="2743200"/>
            <a:ext cx="3282572" cy="3022262"/>
          </a:xfrm>
        </p:spPr>
        <p:txBody>
          <a:bodyPr/>
          <a:lstStyle/>
          <a:p>
            <a:pPr algn="ctr"/>
            <a:r>
              <a:rPr lang="nl-NL" dirty="0">
                <a:highlight>
                  <a:srgbClr val="FFFF00"/>
                </a:highlight>
              </a:rPr>
              <a:t>GROEP A</a:t>
            </a:r>
          </a:p>
          <a:p>
            <a:pPr>
              <a:tabLst>
                <a:tab pos="360363" algn="l"/>
              </a:tabLst>
            </a:pPr>
            <a:r>
              <a:rPr lang="nl-NL" dirty="0"/>
              <a:t>Beschrijf </a:t>
            </a:r>
            <a:r>
              <a:rPr lang="nl-NL" b="1" dirty="0"/>
              <a:t>studio A</a:t>
            </a:r>
            <a:r>
              <a:rPr lang="nl-NL" dirty="0"/>
              <a:t> in je Zo Gezegd S </a:t>
            </a:r>
            <a:r>
              <a:rPr lang="nl-NL" b="1" dirty="0"/>
              <a:t>p. 76 </a:t>
            </a:r>
            <a:r>
              <a:rPr lang="nl-NL" dirty="0"/>
              <a:t>in het google </a:t>
            </a:r>
            <a:r>
              <a:rPr lang="nl-NL" dirty="0" err="1"/>
              <a:t>doc</a:t>
            </a:r>
            <a:endParaRPr lang="nl-NL" dirty="0"/>
          </a:p>
          <a:p>
            <a:endParaRPr lang="nl-BE" dirty="0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BCD95695-29BC-4E6A-9E05-936DADDAB3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54714" y="2743198"/>
            <a:ext cx="3282572" cy="3022263"/>
          </a:xfrm>
        </p:spPr>
        <p:txBody>
          <a:bodyPr/>
          <a:lstStyle/>
          <a:p>
            <a:pPr algn="ctr"/>
            <a:r>
              <a:rPr lang="nl-NL" dirty="0">
                <a:highlight>
                  <a:srgbClr val="FFFF00"/>
                </a:highlight>
              </a:rPr>
              <a:t>GROEP B</a:t>
            </a:r>
          </a:p>
          <a:p>
            <a:r>
              <a:rPr lang="nl-NL" dirty="0"/>
              <a:t>Beschrijf </a:t>
            </a:r>
            <a:r>
              <a:rPr lang="nl-NL" b="1" dirty="0"/>
              <a:t>studio B</a:t>
            </a:r>
            <a:r>
              <a:rPr lang="nl-NL" dirty="0"/>
              <a:t> in je Zo Gezegd S </a:t>
            </a:r>
            <a:r>
              <a:rPr lang="nl-NL" b="1" dirty="0"/>
              <a:t>p. 76 </a:t>
            </a:r>
            <a:r>
              <a:rPr lang="nl-NL" dirty="0"/>
              <a:t>in het google </a:t>
            </a:r>
            <a:r>
              <a:rPr lang="nl-NL" dirty="0" err="1"/>
              <a:t>doc</a:t>
            </a:r>
            <a:endParaRPr lang="nl-BE" dirty="0"/>
          </a:p>
        </p:txBody>
      </p:sp>
      <p:sp>
        <p:nvSpPr>
          <p:cNvPr id="5" name="Tijdelijke aanduiding voor inhoud 3">
            <a:extLst>
              <a:ext uri="{FF2B5EF4-FFF2-40B4-BE49-F238E27FC236}">
                <a16:creationId xmlns:a16="http://schemas.microsoft.com/office/drawing/2014/main" id="{5CC0245D-7568-4E78-BF5C-95FE2E85180B}"/>
              </a:ext>
            </a:extLst>
          </p:cNvPr>
          <p:cNvSpPr txBox="1">
            <a:spLocks/>
          </p:cNvSpPr>
          <p:nvPr/>
        </p:nvSpPr>
        <p:spPr>
          <a:xfrm>
            <a:off x="7942356" y="2742345"/>
            <a:ext cx="3282572" cy="3022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" marR="0" lvl="0" indent="-91440" algn="ctr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highlight>
                  <a:srgbClr val="FFFF00"/>
                </a:highlight>
                <a:uLnTx/>
                <a:uFillTx/>
                <a:latin typeface="Calibri Light" panose="020F0302020204030204"/>
                <a:ea typeface="+mn-ea"/>
                <a:cs typeface="+mn-cs"/>
              </a:rPr>
              <a:t>GROEP C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Beschrijf de 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studio van Marie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in je Zo Gezegd S 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79 </a:t>
            </a:r>
            <a:r>
              <a:rPr kumimoji="0" lang="nl-NL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het google </a:t>
            </a:r>
            <a:r>
              <a:rPr kumimoji="0" lang="nl-NL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doc</a:t>
            </a:r>
            <a:endParaRPr kumimoji="0" lang="nl-BE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6A9711C3-F2A7-4FB1-A6E3-A545D203C054}"/>
              </a:ext>
            </a:extLst>
          </p:cNvPr>
          <p:cNvSpPr txBox="1"/>
          <p:nvPr/>
        </p:nvSpPr>
        <p:spPr>
          <a:xfrm>
            <a:off x="6250899" y="126026"/>
            <a:ext cx="5805118" cy="95410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Zo Gezegd schriftelijk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76, oefening 2 + p. 79, oefening 1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A101F6CC-6CC8-44A3-9549-9C300566F9E8}"/>
              </a:ext>
            </a:extLst>
          </p:cNvPr>
          <p:cNvSpPr txBox="1"/>
          <p:nvPr/>
        </p:nvSpPr>
        <p:spPr>
          <a:xfrm>
            <a:off x="1183051" y="5395115"/>
            <a:ext cx="972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Google doc</a:t>
            </a:r>
            <a:r>
              <a:rPr kumimoji="0" lang="nl-BE" sz="2800" b="0" i="0" u="none" strike="noStrike" kern="1200" cap="none" spc="0" normalizeH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(fouten in het rood, </a:t>
            </a:r>
            <a:r>
              <a:rPr kumimoji="0" lang="nl-BE" sz="2800" b="0" i="0" u="none" strike="noStrike" kern="1200" cap="none" spc="0" normalizeH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suggesties in het groen</a:t>
            </a:r>
            <a:r>
              <a:rPr kumimoji="0" lang="nl-BE" sz="2800" b="0" i="0" u="none" strike="noStrike" kern="1200" cap="none" spc="0" normalizeH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)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0" name="Pijl: omlaag 9">
            <a:extLst>
              <a:ext uri="{FF2B5EF4-FFF2-40B4-BE49-F238E27FC236}">
                <a16:creationId xmlns:a16="http://schemas.microsoft.com/office/drawing/2014/main" id="{06010DC9-E2F3-4158-8DDA-0C9338522D18}"/>
              </a:ext>
            </a:extLst>
          </p:cNvPr>
          <p:cNvSpPr/>
          <p:nvPr/>
        </p:nvSpPr>
        <p:spPr>
          <a:xfrm>
            <a:off x="5209612" y="4751029"/>
            <a:ext cx="1481391" cy="49467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92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7BDE72-B58E-D444-B56E-D4B9BB6D2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884760" cy="1658198"/>
          </a:xfrm>
        </p:spPr>
        <p:txBody>
          <a:bodyPr>
            <a:normAutofit/>
          </a:bodyPr>
          <a:lstStyle/>
          <a:p>
            <a:r>
              <a:rPr lang="nl-BE" dirty="0"/>
              <a:t>Zelfstandig werk</a:t>
            </a:r>
          </a:p>
        </p:txBody>
      </p:sp>
      <p:pic>
        <p:nvPicPr>
          <p:cNvPr id="7" name="Afbeelding 6" descr="Afbeelding met tekst&#10;&#10;Automatisch gegenereerde beschrijving">
            <a:extLst>
              <a:ext uri="{FF2B5EF4-FFF2-40B4-BE49-F238E27FC236}">
                <a16:creationId xmlns:a16="http://schemas.microsoft.com/office/drawing/2014/main" id="{B94D5A8C-D5DA-5E4B-B73F-EA4FC83FEE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74" r="8422"/>
          <a:stretch/>
        </p:blipFill>
        <p:spPr>
          <a:xfrm>
            <a:off x="20" y="10"/>
            <a:ext cx="4077443" cy="6864408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E1A707E-FCE5-9141-B20F-841FD34CCD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25" y="2023354"/>
            <a:ext cx="6884761" cy="4484450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nl-BE" dirty="0"/>
              <a:t>✍️ een positie beschrijven: syllabus schriftelijk p. 82, oefening 3 (preposities) + p. 84, oefening 6 (verba)</a:t>
            </a:r>
          </a:p>
          <a:p>
            <a:pPr marL="457200" indent="-457200">
              <a:buFont typeface="+mj-lt"/>
              <a:buAutoNum type="arabicPeriod"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Oefen </a:t>
            </a:r>
            <a:r>
              <a:rPr lang="nl-BE"/>
              <a:t>op Canvas</a:t>
            </a:r>
            <a:endParaRPr lang="nl-BE" dirty="0"/>
          </a:p>
          <a:p>
            <a:pPr marL="0" indent="0">
              <a:buNone/>
            </a:pPr>
            <a:endParaRPr lang="nl-BE" i="1" dirty="0"/>
          </a:p>
          <a:p>
            <a:pPr marL="0" indent="0">
              <a:buNone/>
            </a:pPr>
            <a:endParaRPr lang="nl-BE" i="1" dirty="0"/>
          </a:p>
          <a:p>
            <a:pPr marL="0" indent="0">
              <a:buNone/>
            </a:pPr>
            <a:r>
              <a:rPr lang="nl-BE" i="1" dirty="0"/>
              <a:t>EXTRA: </a:t>
            </a:r>
            <a:r>
              <a:rPr lang="nl-BE" dirty="0"/>
              <a:t>📖 </a:t>
            </a:r>
            <a:r>
              <a:rPr lang="nl-BE" i="1" dirty="0"/>
              <a:t>Zo Gezegd schriftelijk p. 78, oefening 5</a:t>
            </a:r>
          </a:p>
        </p:txBody>
      </p:sp>
    </p:spTree>
    <p:extLst>
      <p:ext uri="{BB962C8B-B14F-4D97-AF65-F5344CB8AC3E}">
        <p14:creationId xmlns:p14="http://schemas.microsoft.com/office/powerpoint/2010/main" val="13241970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8F1FFB-5F90-4FEF-9CD9-AFBD5DE6B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0" y="512957"/>
            <a:ext cx="3411209" cy="5954750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rgbClr val="00B0F0"/>
                </a:solidFill>
              </a:rPr>
              <a:t>Informatie</a:t>
            </a:r>
            <a:r>
              <a:rPr lang="nl-NL" sz="3000" dirty="0">
                <a:solidFill>
                  <a:schemeClr val="tx1"/>
                </a:solidFill>
              </a:rPr>
              <a:t> </a:t>
            </a:r>
            <a:r>
              <a:rPr lang="nl-NL" sz="3000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vragen &amp; geven </a:t>
            </a:r>
            <a:r>
              <a:rPr lang="nl-NL" sz="30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 verband met je woning.</a:t>
            </a:r>
          </a:p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rgbClr val="00B0F0"/>
                </a:solidFill>
              </a:rPr>
              <a:t>Informatie</a:t>
            </a:r>
            <a:r>
              <a:rPr lang="nl-NL" sz="3000" dirty="0">
                <a:solidFill>
                  <a:schemeClr val="tx1"/>
                </a:solidFill>
              </a:rPr>
              <a:t> in verband met woningen </a:t>
            </a:r>
            <a:r>
              <a:rPr lang="nl-NL" sz="3000" dirty="0">
                <a:solidFill>
                  <a:srgbClr val="00B0F0"/>
                </a:solidFill>
              </a:rPr>
              <a:t>begrijpen &amp; ordenen</a:t>
            </a:r>
            <a:r>
              <a:rPr lang="nl-NL" sz="3000" dirty="0">
                <a:solidFill>
                  <a:schemeClr val="tx1"/>
                </a:solidFill>
              </a:rPr>
              <a:t>.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FA47-BA5F-408C-A681-89DC58E9E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840" y="2071116"/>
            <a:ext cx="0" cy="2715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5: Is het appartement nog vrij?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Gezegd mondeling</a:t>
            </a:r>
            <a:r>
              <a:rPr lang="nl-NL" sz="3600" dirty="0">
                <a:solidFill>
                  <a:schemeClr val="tx1"/>
                </a:solidFill>
              </a:rPr>
              <a:t>, p. 87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769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18D9212-1D01-3D43-ADBB-6F234A5E5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Een bijzonder huis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E7B79D0-DD7A-0849-A744-0B0F5278A6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sz="2800" b="1" dirty="0"/>
              <a:t>We kijken samen de video: </a:t>
            </a:r>
            <a:r>
              <a:rPr lang="nl-BE" sz="2800" b="1" dirty="0">
                <a:hlinkClick r:id="rId2"/>
              </a:rPr>
              <a:t>https://www.nedbox.be/teaser/hoe-groot-je-huis</a:t>
            </a:r>
            <a:r>
              <a:rPr lang="nl-BE" sz="2800" b="1" dirty="0"/>
              <a:t> </a:t>
            </a:r>
          </a:p>
          <a:p>
            <a:pPr marL="0" indent="0">
              <a:buNone/>
            </a:pPr>
            <a:endParaRPr lang="nl-BE" dirty="0"/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Waarom woont Sieglinde in een </a:t>
            </a:r>
            <a:r>
              <a:rPr lang="nl-BE" i="1" dirty="0"/>
              <a:t>tiny house</a:t>
            </a:r>
            <a:r>
              <a:rPr lang="nl-BE" dirty="0"/>
              <a:t>? 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We oefenen vandaag op het beschrijven een locatie. Waar is de tafel van Sieglinde?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Zou jij graag in een </a:t>
            </a:r>
            <a:r>
              <a:rPr lang="nl-BE" i="1" dirty="0"/>
              <a:t>tiny house </a:t>
            </a:r>
            <a:r>
              <a:rPr lang="nl-BE" dirty="0"/>
              <a:t>wonen? Waarom wel/niet?</a:t>
            </a:r>
          </a:p>
        </p:txBody>
      </p:sp>
    </p:spTree>
    <p:extLst>
      <p:ext uri="{BB962C8B-B14F-4D97-AF65-F5344CB8AC3E}">
        <p14:creationId xmlns:p14="http://schemas.microsoft.com/office/powerpoint/2010/main" val="819069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4B5554-E005-FC45-9036-C7C6ED9AC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Hans heeft een konijn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F2A43FEC-DC70-F743-AD6B-5ED3CF5266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9888" y="1825625"/>
            <a:ext cx="65322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1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2B561-29BC-394C-9B64-8819A4F5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is het konijn?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59F442E-A0C3-D744-AAA1-092D10E8C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8773" r="80546"/>
          <a:stretch/>
        </p:blipFill>
        <p:spPr>
          <a:xfrm>
            <a:off x="1427215" y="1857828"/>
            <a:ext cx="3468093" cy="4223658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4880FE3-B4CC-E04B-93D1-2EBEA6A7D3F8}"/>
              </a:ext>
            </a:extLst>
          </p:cNvPr>
          <p:cNvSpPr txBox="1"/>
          <p:nvPr/>
        </p:nvSpPr>
        <p:spPr>
          <a:xfrm>
            <a:off x="5665299" y="3261771"/>
            <a:ext cx="60477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konijn staat </a:t>
            </a:r>
            <a:r>
              <a:rPr kumimoji="0" lang="nl-BE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naast</a:t>
            </a: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de krokodil.</a:t>
            </a:r>
          </a:p>
        </p:txBody>
      </p:sp>
    </p:spTree>
    <p:extLst>
      <p:ext uri="{BB962C8B-B14F-4D97-AF65-F5344CB8AC3E}">
        <p14:creationId xmlns:p14="http://schemas.microsoft.com/office/powerpoint/2010/main" val="1211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2B561-29BC-394C-9B64-8819A4F5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is het konijn?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59F442E-A0C3-D744-AAA1-092D10E8C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300" r="60028" b="49226"/>
          <a:stretch/>
        </p:blipFill>
        <p:spPr>
          <a:xfrm>
            <a:off x="972457" y="1986869"/>
            <a:ext cx="3490944" cy="3965575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4848988A-9ADC-934A-ABA1-EC895E2425D8}"/>
              </a:ext>
            </a:extLst>
          </p:cNvPr>
          <p:cNvSpPr txBox="1"/>
          <p:nvPr/>
        </p:nvSpPr>
        <p:spPr>
          <a:xfrm>
            <a:off x="5334934" y="3261770"/>
            <a:ext cx="64216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konijn staat </a:t>
            </a:r>
            <a:r>
              <a:rPr kumimoji="0" lang="nl-BE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achter</a:t>
            </a: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de krokodil.</a:t>
            </a:r>
          </a:p>
        </p:txBody>
      </p:sp>
    </p:spTree>
    <p:extLst>
      <p:ext uri="{BB962C8B-B14F-4D97-AF65-F5344CB8AC3E}">
        <p14:creationId xmlns:p14="http://schemas.microsoft.com/office/powerpoint/2010/main" val="311076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2B561-29BC-394C-9B64-8819A4F5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is het konijn?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59F442E-A0C3-D744-AAA1-092D10E8C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9256" r="20843" b="49226"/>
          <a:stretch/>
        </p:blipFill>
        <p:spPr>
          <a:xfrm>
            <a:off x="870857" y="1683240"/>
            <a:ext cx="3875314" cy="4572832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83C7AAE0-BB9C-C843-AB45-6D3935AA6F98}"/>
              </a:ext>
            </a:extLst>
          </p:cNvPr>
          <p:cNvSpPr txBox="1"/>
          <p:nvPr/>
        </p:nvSpPr>
        <p:spPr>
          <a:xfrm>
            <a:off x="5334933" y="3261770"/>
            <a:ext cx="489704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konijn zit </a:t>
            </a:r>
            <a:r>
              <a:rPr kumimoji="0" lang="nl-BE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 de fles</a:t>
            </a: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0831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B2B561-29BC-394C-9B64-8819A4F596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Waar is het konijn?</a:t>
            </a:r>
          </a:p>
        </p:txBody>
      </p:sp>
      <p:pic>
        <p:nvPicPr>
          <p:cNvPr id="4" name="Tijdelijke aanduiding voor inhoud 3">
            <a:extLst>
              <a:ext uri="{FF2B5EF4-FFF2-40B4-BE49-F238E27FC236}">
                <a16:creationId xmlns:a16="http://schemas.microsoft.com/office/drawing/2014/main" id="{159F442E-A0C3-D744-AAA1-092D10E8CF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8694" b="49226"/>
          <a:stretch/>
        </p:blipFill>
        <p:spPr>
          <a:xfrm>
            <a:off x="1015999" y="1959124"/>
            <a:ext cx="3991429" cy="4399343"/>
          </a:xfrm>
          <a:prstGeom prst="rect">
            <a:avLst/>
          </a:prstGeom>
        </p:spPr>
      </p:pic>
      <p:sp>
        <p:nvSpPr>
          <p:cNvPr id="5" name="Tekstvak 4">
            <a:extLst>
              <a:ext uri="{FF2B5EF4-FFF2-40B4-BE49-F238E27FC236}">
                <a16:creationId xmlns:a16="http://schemas.microsoft.com/office/drawing/2014/main" id="{E6CA6B97-339E-5341-BD31-137AED337B5F}"/>
              </a:ext>
            </a:extLst>
          </p:cNvPr>
          <p:cNvSpPr txBox="1"/>
          <p:nvPr/>
        </p:nvSpPr>
        <p:spPr>
          <a:xfrm>
            <a:off x="5334933" y="3261770"/>
            <a:ext cx="65232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Het konijn staat </a:t>
            </a:r>
            <a:r>
              <a:rPr kumimoji="0" lang="nl-BE" sz="4000" b="1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tegenover</a:t>
            </a:r>
            <a:r>
              <a:rPr kumimoji="0" lang="nl-BE" sz="4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de krokodil.</a:t>
            </a:r>
          </a:p>
        </p:txBody>
      </p:sp>
    </p:spTree>
    <p:extLst>
      <p:ext uri="{BB962C8B-B14F-4D97-AF65-F5344CB8AC3E}">
        <p14:creationId xmlns:p14="http://schemas.microsoft.com/office/powerpoint/2010/main" val="1928362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allAtOnce"/>
    </p:bldLst>
  </p:timing>
</p:sld>
</file>

<file path=ppt/theme/theme1.xml><?xml version="1.0" encoding="utf-8"?>
<a:theme xmlns:a="http://schemas.openxmlformats.org/drawingml/2006/main" name="Metropolitan">
  <a:themeElements>
    <a:clrScheme name="Custom 4">
      <a:dk1>
        <a:sysClr val="windowText" lastClr="000000"/>
      </a:dk1>
      <a:lt1>
        <a:srgbClr val="CBCBCB"/>
      </a:lt1>
      <a:dk2>
        <a:srgbClr val="44546A"/>
      </a:dk2>
      <a:lt2>
        <a:srgbClr val="B2B2B2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8075</TotalTime>
  <Words>792</Words>
  <Application>Microsoft Office PowerPoint</Application>
  <PresentationFormat>Widescreen</PresentationFormat>
  <Paragraphs>123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Calibri Light</vt:lpstr>
      <vt:lpstr>Wingdings</vt:lpstr>
      <vt:lpstr>Metropolitan</vt:lpstr>
      <vt:lpstr>Waystage 1.2. verkort (80u)</vt:lpstr>
      <vt:lpstr>Deze les</vt:lpstr>
      <vt:lpstr>Deel 5: Is het appartement nog vrij? Zo Gezegd mondeling, p. 87</vt:lpstr>
      <vt:lpstr>Een bijzonder huis</vt:lpstr>
      <vt:lpstr>Hans heeft een konijn</vt:lpstr>
      <vt:lpstr>Waar is het konijn?</vt:lpstr>
      <vt:lpstr>Waar is het konijn?</vt:lpstr>
      <vt:lpstr>Waar is het konijn?</vt:lpstr>
      <vt:lpstr>Waar is het konijn?</vt:lpstr>
      <vt:lpstr>Waar is het konijn?</vt:lpstr>
      <vt:lpstr>Waar is het konijn?</vt:lpstr>
      <vt:lpstr>Waar is het konijn?</vt:lpstr>
      <vt:lpstr>Een kamer beschrijven</vt:lpstr>
      <vt:lpstr>PowerPoint Presentation</vt:lpstr>
      <vt:lpstr>Help! Je vriend is zijn spullen kwijt …</vt:lpstr>
      <vt:lpstr>Rara, wat is het? (Canvas)</vt:lpstr>
      <vt:lpstr>Spreekoefening 2</vt:lpstr>
      <vt:lpstr>Spreekoefening 2</vt:lpstr>
      <vt:lpstr>Wat heeft Fawad gisteren waar gedaan?</vt:lpstr>
      <vt:lpstr>Wie heeft wat waar gedaan?</vt:lpstr>
      <vt:lpstr>Heb je mijn mailtje gelezen?</vt:lpstr>
      <vt:lpstr>PowerPoint Presentation</vt:lpstr>
      <vt:lpstr>PowerPoint Presentation</vt:lpstr>
      <vt:lpstr>Beschrijf de studio</vt:lpstr>
      <vt:lpstr>Beschrijf de studio</vt:lpstr>
      <vt:lpstr>Zelfstandig werk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Waystage 1.2. verkort (80u)</dc:title>
  <dc:creator>Eyckmans, Ella</dc:creator>
  <cp:lastModifiedBy>Gotink, Kilian</cp:lastModifiedBy>
  <cp:revision>33</cp:revision>
  <dcterms:created xsi:type="dcterms:W3CDTF">2020-09-27T12:17:15Z</dcterms:created>
  <dcterms:modified xsi:type="dcterms:W3CDTF">2023-11-15T20:08:16Z</dcterms:modified>
</cp:coreProperties>
</file>